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377" r:id="rId26"/>
    <p:sldId id="294" r:id="rId27"/>
    <p:sldId id="291" r:id="rId28"/>
    <p:sldId id="292" r:id="rId29"/>
    <p:sldId id="293" r:id="rId30"/>
    <p:sldId id="295" r:id="rId31"/>
    <p:sldId id="296" r:id="rId32"/>
    <p:sldId id="297" r:id="rId33"/>
    <p:sldId id="298" r:id="rId34"/>
    <p:sldId id="299" r:id="rId35"/>
    <p:sldId id="281" r:id="rId36"/>
    <p:sldId id="290" r:id="rId37"/>
    <p:sldId id="300" r:id="rId38"/>
    <p:sldId id="378" r:id="rId39"/>
    <p:sldId id="379" r:id="rId40"/>
    <p:sldId id="302" r:id="rId41"/>
    <p:sldId id="303" r:id="rId42"/>
    <p:sldId id="304" r:id="rId43"/>
    <p:sldId id="311" r:id="rId44"/>
    <p:sldId id="314" r:id="rId45"/>
    <p:sldId id="307" r:id="rId46"/>
    <p:sldId id="312" r:id="rId47"/>
    <p:sldId id="315" r:id="rId48"/>
    <p:sldId id="316" r:id="rId49"/>
    <p:sldId id="317" r:id="rId50"/>
    <p:sldId id="318" r:id="rId51"/>
    <p:sldId id="319" r:id="rId52"/>
    <p:sldId id="320" r:id="rId53"/>
    <p:sldId id="321" r:id="rId54"/>
    <p:sldId id="322" r:id="rId55"/>
    <p:sldId id="323" r:id="rId56"/>
    <p:sldId id="327" r:id="rId57"/>
    <p:sldId id="328" r:id="rId58"/>
    <p:sldId id="326" r:id="rId59"/>
    <p:sldId id="329" r:id="rId60"/>
    <p:sldId id="330" r:id="rId61"/>
    <p:sldId id="332" r:id="rId62"/>
    <p:sldId id="331" r:id="rId63"/>
    <p:sldId id="306" r:id="rId64"/>
    <p:sldId id="333" r:id="rId65"/>
    <p:sldId id="334" r:id="rId66"/>
    <p:sldId id="335" r:id="rId67"/>
    <p:sldId id="308" r:id="rId68"/>
    <p:sldId id="344" r:id="rId69"/>
    <p:sldId id="337" r:id="rId70"/>
    <p:sldId id="345" r:id="rId71"/>
    <p:sldId id="346" r:id="rId72"/>
    <p:sldId id="347" r:id="rId73"/>
    <p:sldId id="348" r:id="rId74"/>
    <p:sldId id="349" r:id="rId75"/>
    <p:sldId id="350" r:id="rId76"/>
    <p:sldId id="352" r:id="rId77"/>
    <p:sldId id="353" r:id="rId78"/>
    <p:sldId id="351" r:id="rId79"/>
    <p:sldId id="354" r:id="rId80"/>
    <p:sldId id="355" r:id="rId81"/>
    <p:sldId id="309" r:id="rId82"/>
    <p:sldId id="338" r:id="rId83"/>
    <p:sldId id="339" r:id="rId84"/>
    <p:sldId id="340" r:id="rId85"/>
    <p:sldId id="341" r:id="rId86"/>
    <p:sldId id="342" r:id="rId87"/>
    <p:sldId id="343" r:id="rId88"/>
    <p:sldId id="356" r:id="rId89"/>
    <p:sldId id="357" r:id="rId90"/>
    <p:sldId id="358" r:id="rId91"/>
    <p:sldId id="359" r:id="rId92"/>
    <p:sldId id="360" r:id="rId93"/>
    <p:sldId id="305"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 id="374" r:id="rId108"/>
    <p:sldId id="375" r:id="rId109"/>
    <p:sldId id="376" r:id="rId110"/>
    <p:sldId id="310"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FFE956-5474-4FB9-9D57-D2BCE936AC97}" v="41" dt="2024-06-10T01:05:32.2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ok Basnet" userId="b75f6f4236b527a2" providerId="Windows Live" clId="Web-{3CEAB049-F547-4050-906D-7EC55BF9560E}"/>
    <pc:docChg chg="modSld">
      <pc:chgData name="Ashok Basnet" userId="b75f6f4236b527a2" providerId="Windows Live" clId="Web-{3CEAB049-F547-4050-906D-7EC55BF9560E}" dt="2023-01-08T08:55:57.843" v="19"/>
      <pc:docMkLst>
        <pc:docMk/>
      </pc:docMkLst>
      <pc:sldChg chg="modSp">
        <pc:chgData name="Ashok Basnet" userId="b75f6f4236b527a2" providerId="Windows Live" clId="Web-{3CEAB049-F547-4050-906D-7EC55BF9560E}" dt="2023-01-08T08:55:57.843" v="19"/>
        <pc:sldMkLst>
          <pc:docMk/>
          <pc:sldMk cId="4037192384" sldId="335"/>
        </pc:sldMkLst>
        <pc:graphicFrameChg chg="mod modGraphic">
          <ac:chgData name="Ashok Basnet" userId="b75f6f4236b527a2" providerId="Windows Live" clId="Web-{3CEAB049-F547-4050-906D-7EC55BF9560E}" dt="2023-01-08T08:55:57.843" v="19"/>
          <ac:graphicFrameMkLst>
            <pc:docMk/>
            <pc:sldMk cId="4037192384" sldId="335"/>
            <ac:graphicFrameMk id="6" creationId="{F9677C97-DD8E-A227-DF02-FD0834047FD7}"/>
          </ac:graphicFrameMkLst>
        </pc:graphicFrameChg>
      </pc:sldChg>
    </pc:docChg>
  </pc:docChgLst>
  <pc:docChgLst>
    <pc:chgData name="Ashok Basnet" userId="b75f6f4236b527a2" providerId="Windows Live" clId="Web-{82056A85-2A9B-44ED-A9A5-1D29B27985A7}"/>
    <pc:docChg chg="modSld">
      <pc:chgData name="Ashok Basnet" userId="b75f6f4236b527a2" providerId="Windows Live" clId="Web-{82056A85-2A9B-44ED-A9A5-1D29B27985A7}" dt="2023-12-26T09:59:42.516" v="14" actId="14100"/>
      <pc:docMkLst>
        <pc:docMk/>
      </pc:docMkLst>
      <pc:sldChg chg="modSp">
        <pc:chgData name="Ashok Basnet" userId="b75f6f4236b527a2" providerId="Windows Live" clId="Web-{82056A85-2A9B-44ED-A9A5-1D29B27985A7}" dt="2023-12-26T09:35:30.642" v="4" actId="14100"/>
        <pc:sldMkLst>
          <pc:docMk/>
          <pc:sldMk cId="3405907278" sldId="309"/>
        </pc:sldMkLst>
        <pc:picChg chg="mod">
          <ac:chgData name="Ashok Basnet" userId="b75f6f4236b527a2" providerId="Windows Live" clId="Web-{82056A85-2A9B-44ED-A9A5-1D29B27985A7}" dt="2023-12-26T09:35:30.642" v="4" actId="14100"/>
          <ac:picMkLst>
            <pc:docMk/>
            <pc:sldMk cId="3405907278" sldId="309"/>
            <ac:picMk id="4" creationId="{0DF8F1B2-DF3D-EE87-C1D3-07385E6C0F41}"/>
          </ac:picMkLst>
        </pc:picChg>
      </pc:sldChg>
      <pc:sldChg chg="modSp">
        <pc:chgData name="Ashok Basnet" userId="b75f6f4236b527a2" providerId="Windows Live" clId="Web-{82056A85-2A9B-44ED-A9A5-1D29B27985A7}" dt="2023-12-26T09:39:24.647" v="9" actId="1076"/>
        <pc:sldMkLst>
          <pc:docMk/>
          <pc:sldMk cId="1517267562" sldId="338"/>
        </pc:sldMkLst>
        <pc:picChg chg="mod">
          <ac:chgData name="Ashok Basnet" userId="b75f6f4236b527a2" providerId="Windows Live" clId="Web-{82056A85-2A9B-44ED-A9A5-1D29B27985A7}" dt="2023-12-26T09:39:24.647" v="9" actId="1076"/>
          <ac:picMkLst>
            <pc:docMk/>
            <pc:sldMk cId="1517267562" sldId="338"/>
            <ac:picMk id="4" creationId="{5F9BB4E4-2030-0D84-8DF7-683C7BD78A53}"/>
          </ac:picMkLst>
        </pc:picChg>
      </pc:sldChg>
      <pc:sldChg chg="modSp">
        <pc:chgData name="Ashok Basnet" userId="b75f6f4236b527a2" providerId="Windows Live" clId="Web-{82056A85-2A9B-44ED-A9A5-1D29B27985A7}" dt="2023-12-26T09:45:07.185" v="13" actId="1076"/>
        <pc:sldMkLst>
          <pc:docMk/>
          <pc:sldMk cId="44338853" sldId="339"/>
        </pc:sldMkLst>
        <pc:picChg chg="mod">
          <ac:chgData name="Ashok Basnet" userId="b75f6f4236b527a2" providerId="Windows Live" clId="Web-{82056A85-2A9B-44ED-A9A5-1D29B27985A7}" dt="2023-12-26T09:45:07.185" v="13" actId="1076"/>
          <ac:picMkLst>
            <pc:docMk/>
            <pc:sldMk cId="44338853" sldId="339"/>
            <ac:picMk id="4" creationId="{D91815F5-6D4E-8AE0-F6E5-2F8ED157D6C1}"/>
          </ac:picMkLst>
        </pc:picChg>
      </pc:sldChg>
      <pc:sldChg chg="modSp">
        <pc:chgData name="Ashok Basnet" userId="b75f6f4236b527a2" providerId="Windows Live" clId="Web-{82056A85-2A9B-44ED-A9A5-1D29B27985A7}" dt="2023-12-26T09:59:42.516" v="14" actId="14100"/>
        <pc:sldMkLst>
          <pc:docMk/>
          <pc:sldMk cId="3214044090" sldId="340"/>
        </pc:sldMkLst>
        <pc:picChg chg="mod">
          <ac:chgData name="Ashok Basnet" userId="b75f6f4236b527a2" providerId="Windows Live" clId="Web-{82056A85-2A9B-44ED-A9A5-1D29B27985A7}" dt="2023-12-26T09:59:42.516" v="14" actId="14100"/>
          <ac:picMkLst>
            <pc:docMk/>
            <pc:sldMk cId="3214044090" sldId="340"/>
            <ac:picMk id="4" creationId="{9646BE26-73D0-BAF6-74F1-1A2BF05C040D}"/>
          </ac:picMkLst>
        </pc:picChg>
      </pc:sldChg>
      <pc:sldChg chg="modSp">
        <pc:chgData name="Ashok Basnet" userId="b75f6f4236b527a2" providerId="Windows Live" clId="Web-{82056A85-2A9B-44ED-A9A5-1D29B27985A7}" dt="2023-12-26T09:27:02.913" v="2" actId="1076"/>
        <pc:sldMkLst>
          <pc:docMk/>
          <pc:sldMk cId="4129038707" sldId="351"/>
        </pc:sldMkLst>
        <pc:picChg chg="mod">
          <ac:chgData name="Ashok Basnet" userId="b75f6f4236b527a2" providerId="Windows Live" clId="Web-{82056A85-2A9B-44ED-A9A5-1D29B27985A7}" dt="2023-12-26T09:27:02.913" v="2" actId="1076"/>
          <ac:picMkLst>
            <pc:docMk/>
            <pc:sldMk cId="4129038707" sldId="351"/>
            <ac:picMk id="4" creationId="{329AAE60-9FB2-7A84-90D5-8C6989B4935F}"/>
          </ac:picMkLst>
        </pc:picChg>
      </pc:sldChg>
      <pc:sldChg chg="modSp">
        <pc:chgData name="Ashok Basnet" userId="b75f6f4236b527a2" providerId="Windows Live" clId="Web-{82056A85-2A9B-44ED-A9A5-1D29B27985A7}" dt="2023-12-26T09:28:33.212" v="3" actId="1076"/>
        <pc:sldMkLst>
          <pc:docMk/>
          <pc:sldMk cId="3520242006" sldId="355"/>
        </pc:sldMkLst>
        <pc:picChg chg="mod">
          <ac:chgData name="Ashok Basnet" userId="b75f6f4236b527a2" providerId="Windows Live" clId="Web-{82056A85-2A9B-44ED-A9A5-1D29B27985A7}" dt="2023-12-26T09:28:33.212" v="3" actId="1076"/>
          <ac:picMkLst>
            <pc:docMk/>
            <pc:sldMk cId="3520242006" sldId="355"/>
            <ac:picMk id="4" creationId="{5D9D2F09-1697-C3C8-5F2F-11C5DAD80878}"/>
          </ac:picMkLst>
        </pc:picChg>
      </pc:sldChg>
    </pc:docChg>
  </pc:docChgLst>
  <pc:docChgLst>
    <pc:chgData name="Ashok Basnet" userId="b75f6f4236b527a2" providerId="Windows Live" clId="Web-{A807428B-26B6-4D9C-AC3F-C8061401AD13}"/>
    <pc:docChg chg="modSld">
      <pc:chgData name="Ashok Basnet" userId="b75f6f4236b527a2" providerId="Windows Live" clId="Web-{A807428B-26B6-4D9C-AC3F-C8061401AD13}" dt="2022-12-17T16:19:22.836" v="9" actId="1076"/>
      <pc:docMkLst>
        <pc:docMk/>
      </pc:docMkLst>
      <pc:sldChg chg="addSp delSp modSp">
        <pc:chgData name="Ashok Basnet" userId="b75f6f4236b527a2" providerId="Windows Live" clId="Web-{A807428B-26B6-4D9C-AC3F-C8061401AD13}" dt="2022-12-17T16:19:22.836" v="9" actId="1076"/>
        <pc:sldMkLst>
          <pc:docMk/>
          <pc:sldMk cId="1003822685" sldId="265"/>
        </pc:sldMkLst>
        <pc:spChg chg="del mod">
          <ac:chgData name="Ashok Basnet" userId="b75f6f4236b527a2" providerId="Windows Live" clId="Web-{A807428B-26B6-4D9C-AC3F-C8061401AD13}" dt="2022-12-17T16:13:10.059" v="1"/>
          <ac:spMkLst>
            <pc:docMk/>
            <pc:sldMk cId="1003822685" sldId="265"/>
            <ac:spMk id="3" creationId="{A3A114DF-24C1-81C5-B7D8-F5497CA61728}"/>
          </ac:spMkLst>
        </pc:spChg>
        <pc:picChg chg="add mod ord">
          <ac:chgData name="Ashok Basnet" userId="b75f6f4236b527a2" providerId="Windows Live" clId="Web-{A807428B-26B6-4D9C-AC3F-C8061401AD13}" dt="2022-12-17T16:19:22.836" v="9" actId="1076"/>
          <ac:picMkLst>
            <pc:docMk/>
            <pc:sldMk cId="1003822685" sldId="265"/>
            <ac:picMk id="4" creationId="{E943A618-EBA2-CCFA-C0D7-7207ACB830BB}"/>
          </ac:picMkLst>
        </pc:picChg>
      </pc:sldChg>
    </pc:docChg>
  </pc:docChgLst>
  <pc:docChgLst>
    <pc:chgData name="Ashok Basnet" userId="b75f6f4236b527a2" providerId="Windows Live" clId="Web-{C621E32D-8973-4441-A726-019500A73F97}"/>
    <pc:docChg chg="addSld modSld sldOrd">
      <pc:chgData name="Ashok Basnet" userId="b75f6f4236b527a2" providerId="Windows Live" clId="Web-{C621E32D-8973-4441-A726-019500A73F97}" dt="2022-12-17T07:08:54.645" v="51"/>
      <pc:docMkLst>
        <pc:docMk/>
      </pc:docMkLst>
      <pc:sldChg chg="addSp modSp">
        <pc:chgData name="Ashok Basnet" userId="b75f6f4236b527a2" providerId="Windows Live" clId="Web-{C621E32D-8973-4441-A726-019500A73F97}" dt="2022-12-17T05:58:17.636" v="49" actId="1076"/>
        <pc:sldMkLst>
          <pc:docMk/>
          <pc:sldMk cId="3017781975" sldId="263"/>
        </pc:sldMkLst>
        <pc:spChg chg="mod">
          <ac:chgData name="Ashok Basnet" userId="b75f6f4236b527a2" providerId="Windows Live" clId="Web-{C621E32D-8973-4441-A726-019500A73F97}" dt="2022-12-17T05:57:21.259" v="37" actId="20577"/>
          <ac:spMkLst>
            <pc:docMk/>
            <pc:sldMk cId="3017781975" sldId="263"/>
            <ac:spMk id="3" creationId="{A3A114DF-24C1-81C5-B7D8-F5497CA61728}"/>
          </ac:spMkLst>
        </pc:spChg>
        <pc:picChg chg="add mod">
          <ac:chgData name="Ashok Basnet" userId="b75f6f4236b527a2" providerId="Windows Live" clId="Web-{C621E32D-8973-4441-A726-019500A73F97}" dt="2022-12-17T05:58:17.636" v="49" actId="1076"/>
          <ac:picMkLst>
            <pc:docMk/>
            <pc:sldMk cId="3017781975" sldId="263"/>
            <ac:picMk id="4" creationId="{8A61497B-2012-DF1B-1D8F-3EB24CB4E5B7}"/>
          </ac:picMkLst>
        </pc:picChg>
      </pc:sldChg>
      <pc:sldChg chg="add ord replId">
        <pc:chgData name="Ashok Basnet" userId="b75f6f4236b527a2" providerId="Windows Live" clId="Web-{C621E32D-8973-4441-A726-019500A73F97}" dt="2022-12-17T05:56:25.992" v="36"/>
        <pc:sldMkLst>
          <pc:docMk/>
          <pc:sldMk cId="1278857996" sldId="264"/>
        </pc:sldMkLst>
      </pc:sldChg>
      <pc:sldChg chg="add ord replId">
        <pc:chgData name="Ashok Basnet" userId="b75f6f4236b527a2" providerId="Windows Live" clId="Web-{C621E32D-8973-4441-A726-019500A73F97}" dt="2022-12-17T07:08:54.645" v="51"/>
        <pc:sldMkLst>
          <pc:docMk/>
          <pc:sldMk cId="1003822685" sldId="265"/>
        </pc:sldMkLst>
      </pc:sldChg>
    </pc:docChg>
  </pc:docChgLst>
  <pc:docChgLst>
    <pc:chgData name="Ashok Basnet" userId="b75f6f4236b527a2" providerId="Windows Live" clId="Web-{7581972A-9E27-4522-BF26-5506263C7179}"/>
    <pc:docChg chg="addSld delSld modSld">
      <pc:chgData name="Ashok Basnet" userId="b75f6f4236b527a2" providerId="Windows Live" clId="Web-{7581972A-9E27-4522-BF26-5506263C7179}" dt="2022-12-31T05:42:25.876" v="243"/>
      <pc:docMkLst>
        <pc:docMk/>
      </pc:docMkLst>
      <pc:sldChg chg="addSp delSp modSp mod setBg">
        <pc:chgData name="Ashok Basnet" userId="b75f6f4236b527a2" providerId="Windows Live" clId="Web-{7581972A-9E27-4522-BF26-5506263C7179}" dt="2022-12-31T03:09:06.447" v="3" actId="14100"/>
        <pc:sldMkLst>
          <pc:docMk/>
          <pc:sldMk cId="3405907278" sldId="309"/>
        </pc:sldMkLst>
        <pc:spChg chg="mod">
          <ac:chgData name="Ashok Basnet" userId="b75f6f4236b527a2" providerId="Windows Live" clId="Web-{7581972A-9E27-4522-BF26-5506263C7179}" dt="2022-12-31T03:08:48.243" v="1"/>
          <ac:spMkLst>
            <pc:docMk/>
            <pc:sldMk cId="3405907278" sldId="309"/>
            <ac:spMk id="2" creationId="{9B9BA683-AF31-3788-6ABA-E548E5940C82}"/>
          </ac:spMkLst>
        </pc:spChg>
        <pc:spChg chg="del">
          <ac:chgData name="Ashok Basnet" userId="b75f6f4236b527a2" providerId="Windows Live" clId="Web-{7581972A-9E27-4522-BF26-5506263C7179}" dt="2022-12-31T03:08:42.883" v="0"/>
          <ac:spMkLst>
            <pc:docMk/>
            <pc:sldMk cId="3405907278" sldId="309"/>
            <ac:spMk id="3" creationId="{A829EA09-8D1B-19C9-04D2-F53860C3ABBA}"/>
          </ac:spMkLst>
        </pc:spChg>
        <pc:spChg chg="add">
          <ac:chgData name="Ashok Basnet" userId="b75f6f4236b527a2" providerId="Windows Live" clId="Web-{7581972A-9E27-4522-BF26-5506263C7179}" dt="2022-12-31T03:08:48.243" v="1"/>
          <ac:spMkLst>
            <pc:docMk/>
            <pc:sldMk cId="3405907278" sldId="309"/>
            <ac:spMk id="11" creationId="{7F57BEA8-497D-4AA8-8A18-BDCD696B25FE}"/>
          </ac:spMkLst>
        </pc:spChg>
        <pc:picChg chg="add mod ord">
          <ac:chgData name="Ashok Basnet" userId="b75f6f4236b527a2" providerId="Windows Live" clId="Web-{7581972A-9E27-4522-BF26-5506263C7179}" dt="2022-12-31T03:09:06.447" v="3" actId="14100"/>
          <ac:picMkLst>
            <pc:docMk/>
            <pc:sldMk cId="3405907278" sldId="309"/>
            <ac:picMk id="4" creationId="{0DF8F1B2-DF3D-EE87-C1D3-07385E6C0F41}"/>
          </ac:picMkLst>
        </pc:picChg>
        <pc:cxnChg chg="add">
          <ac:chgData name="Ashok Basnet" userId="b75f6f4236b527a2" providerId="Windows Live" clId="Web-{7581972A-9E27-4522-BF26-5506263C7179}" dt="2022-12-31T03:08:48.243" v="1"/>
          <ac:cxnSpMkLst>
            <pc:docMk/>
            <pc:sldMk cId="3405907278" sldId="309"/>
            <ac:cxnSpMk id="9" creationId="{D2E961F1-4A28-4A5F-BBD4-6E400E5E6C75}"/>
          </ac:cxnSpMkLst>
        </pc:cxnChg>
        <pc:cxnChg chg="add">
          <ac:chgData name="Ashok Basnet" userId="b75f6f4236b527a2" providerId="Windows Live" clId="Web-{7581972A-9E27-4522-BF26-5506263C7179}" dt="2022-12-31T03:08:48.243" v="1"/>
          <ac:cxnSpMkLst>
            <pc:docMk/>
            <pc:sldMk cId="3405907278" sldId="309"/>
            <ac:cxnSpMk id="13" creationId="{A82415D3-DDE5-4D63-8CB3-23A5EC581B27}"/>
          </ac:cxnSpMkLst>
        </pc:cxnChg>
        <pc:cxnChg chg="add">
          <ac:chgData name="Ashok Basnet" userId="b75f6f4236b527a2" providerId="Windows Live" clId="Web-{7581972A-9E27-4522-BF26-5506263C7179}" dt="2022-12-31T03:08:48.243" v="1"/>
          <ac:cxnSpMkLst>
            <pc:docMk/>
            <pc:sldMk cId="3405907278" sldId="309"/>
            <ac:cxnSpMk id="15" creationId="{AD7193FB-6AE6-4B3B-8F89-56B55DD63B4D}"/>
          </ac:cxnSpMkLst>
        </pc:cxnChg>
      </pc:sldChg>
      <pc:sldChg chg="delSp modSp del">
        <pc:chgData name="Ashok Basnet" userId="b75f6f4236b527a2" providerId="Windows Live" clId="Web-{7581972A-9E27-4522-BF26-5506263C7179}" dt="2022-12-31T03:43:41.056" v="26"/>
        <pc:sldMkLst>
          <pc:docMk/>
          <pc:sldMk cId="3131151660" sldId="336"/>
        </pc:sldMkLst>
        <pc:spChg chg="mod">
          <ac:chgData name="Ashok Basnet" userId="b75f6f4236b527a2" providerId="Windows Live" clId="Web-{7581972A-9E27-4522-BF26-5506263C7179}" dt="2022-12-31T03:43:14.820" v="25" actId="20577"/>
          <ac:spMkLst>
            <pc:docMk/>
            <pc:sldMk cId="3131151660" sldId="336"/>
            <ac:spMk id="3" creationId="{A829EA09-8D1B-19C9-04D2-F53860C3ABBA}"/>
          </ac:spMkLst>
        </pc:spChg>
        <pc:picChg chg="del">
          <ac:chgData name="Ashok Basnet" userId="b75f6f4236b527a2" providerId="Windows Live" clId="Web-{7581972A-9E27-4522-BF26-5506263C7179}" dt="2022-12-31T03:43:11.835" v="24"/>
          <ac:picMkLst>
            <pc:docMk/>
            <pc:sldMk cId="3131151660" sldId="336"/>
            <ac:picMk id="4" creationId="{35095F9C-9B8A-DDD9-E09D-EF909CECB10C}"/>
          </ac:picMkLst>
        </pc:picChg>
      </pc:sldChg>
      <pc:sldChg chg="modSp">
        <pc:chgData name="Ashok Basnet" userId="b75f6f4236b527a2" providerId="Windows Live" clId="Web-{7581972A-9E27-4522-BF26-5506263C7179}" dt="2022-12-31T04:53:54.779" v="48" actId="20577"/>
        <pc:sldMkLst>
          <pc:docMk/>
          <pc:sldMk cId="1763359369" sldId="337"/>
        </pc:sldMkLst>
        <pc:spChg chg="mod">
          <ac:chgData name="Ashok Basnet" userId="b75f6f4236b527a2" providerId="Windows Live" clId="Web-{7581972A-9E27-4522-BF26-5506263C7179}" dt="2022-12-31T04:53:54.779" v="48" actId="20577"/>
          <ac:spMkLst>
            <pc:docMk/>
            <pc:sldMk cId="1763359369" sldId="337"/>
            <ac:spMk id="6" creationId="{92645E4D-0F08-23B2-8549-42AB9230EEB3}"/>
          </ac:spMkLst>
        </pc:spChg>
      </pc:sldChg>
      <pc:sldChg chg="addSp delSp modSp new mod setBg">
        <pc:chgData name="Ashok Basnet" userId="b75f6f4236b527a2" providerId="Windows Live" clId="Web-{7581972A-9E27-4522-BF26-5506263C7179}" dt="2022-12-31T03:09:39.044" v="6"/>
        <pc:sldMkLst>
          <pc:docMk/>
          <pc:sldMk cId="1517267562" sldId="338"/>
        </pc:sldMkLst>
        <pc:spChg chg="del">
          <ac:chgData name="Ashok Basnet" userId="b75f6f4236b527a2" providerId="Windows Live" clId="Web-{7581972A-9E27-4522-BF26-5506263C7179}" dt="2022-12-31T03:09:39.044" v="6"/>
          <ac:spMkLst>
            <pc:docMk/>
            <pc:sldMk cId="1517267562" sldId="338"/>
            <ac:spMk id="2" creationId="{434EDE1C-5A8A-9D92-A309-C3010F8CE1C4}"/>
          </ac:spMkLst>
        </pc:spChg>
        <pc:spChg chg="del">
          <ac:chgData name="Ashok Basnet" userId="b75f6f4236b527a2" providerId="Windows Live" clId="Web-{7581972A-9E27-4522-BF26-5506263C7179}" dt="2022-12-31T03:09:30.668" v="5"/>
          <ac:spMkLst>
            <pc:docMk/>
            <pc:sldMk cId="1517267562" sldId="338"/>
            <ac:spMk id="3" creationId="{72F07B08-8F4B-A084-6C99-4D7A44D023BF}"/>
          </ac:spMkLst>
        </pc:spChg>
        <pc:spChg chg="add">
          <ac:chgData name="Ashok Basnet" userId="b75f6f4236b527a2" providerId="Windows Live" clId="Web-{7581972A-9E27-4522-BF26-5506263C7179}" dt="2022-12-31T03:09:39.044" v="6"/>
          <ac:spMkLst>
            <pc:docMk/>
            <pc:sldMk cId="1517267562" sldId="338"/>
            <ac:spMk id="9" creationId="{F3060C83-F051-4F0E-ABAD-AA0DFC48B218}"/>
          </ac:spMkLst>
        </pc:spChg>
        <pc:spChg chg="add">
          <ac:chgData name="Ashok Basnet" userId="b75f6f4236b527a2" providerId="Windows Live" clId="Web-{7581972A-9E27-4522-BF26-5506263C7179}" dt="2022-12-31T03:09:39.044" v="6"/>
          <ac:spMkLst>
            <pc:docMk/>
            <pc:sldMk cId="1517267562" sldId="338"/>
            <ac:spMk id="11" creationId="{83C98ABE-055B-441F-B07E-44F97F083C39}"/>
          </ac:spMkLst>
        </pc:spChg>
        <pc:spChg chg="add">
          <ac:chgData name="Ashok Basnet" userId="b75f6f4236b527a2" providerId="Windows Live" clId="Web-{7581972A-9E27-4522-BF26-5506263C7179}" dt="2022-12-31T03:09:39.044" v="6"/>
          <ac:spMkLst>
            <pc:docMk/>
            <pc:sldMk cId="1517267562" sldId="338"/>
            <ac:spMk id="13" creationId="{29FDB030-9B49-4CED-8CCD-4D99382388AC}"/>
          </ac:spMkLst>
        </pc:spChg>
        <pc:spChg chg="add">
          <ac:chgData name="Ashok Basnet" userId="b75f6f4236b527a2" providerId="Windows Live" clId="Web-{7581972A-9E27-4522-BF26-5506263C7179}" dt="2022-12-31T03:09:39.044" v="6"/>
          <ac:spMkLst>
            <pc:docMk/>
            <pc:sldMk cId="1517267562" sldId="338"/>
            <ac:spMk id="15" creationId="{3783CA14-24A1-485C-8B30-D6A5D87987AD}"/>
          </ac:spMkLst>
        </pc:spChg>
        <pc:spChg chg="add">
          <ac:chgData name="Ashok Basnet" userId="b75f6f4236b527a2" providerId="Windows Live" clId="Web-{7581972A-9E27-4522-BF26-5506263C7179}" dt="2022-12-31T03:09:39.044" v="6"/>
          <ac:spMkLst>
            <pc:docMk/>
            <pc:sldMk cId="1517267562" sldId="338"/>
            <ac:spMk id="17" creationId="{9A97C86A-04D6-40F7-AE84-31AB43E6A846}"/>
          </ac:spMkLst>
        </pc:spChg>
        <pc:spChg chg="add">
          <ac:chgData name="Ashok Basnet" userId="b75f6f4236b527a2" providerId="Windows Live" clId="Web-{7581972A-9E27-4522-BF26-5506263C7179}" dt="2022-12-31T03:09:39.044" v="6"/>
          <ac:spMkLst>
            <pc:docMk/>
            <pc:sldMk cId="1517267562" sldId="338"/>
            <ac:spMk id="19" creationId="{FF9F2414-84E8-453E-B1F3-389FDE8192D9}"/>
          </ac:spMkLst>
        </pc:spChg>
        <pc:spChg chg="add">
          <ac:chgData name="Ashok Basnet" userId="b75f6f4236b527a2" providerId="Windows Live" clId="Web-{7581972A-9E27-4522-BF26-5506263C7179}" dt="2022-12-31T03:09:39.044" v="6"/>
          <ac:spMkLst>
            <pc:docMk/>
            <pc:sldMk cId="1517267562" sldId="338"/>
            <ac:spMk id="21" creationId="{3ECA69A1-7536-43AC-85EF-C7106179F5ED}"/>
          </ac:spMkLst>
        </pc:spChg>
        <pc:picChg chg="add mod ord">
          <ac:chgData name="Ashok Basnet" userId="b75f6f4236b527a2" providerId="Windows Live" clId="Web-{7581972A-9E27-4522-BF26-5506263C7179}" dt="2022-12-31T03:09:39.044" v="6"/>
          <ac:picMkLst>
            <pc:docMk/>
            <pc:sldMk cId="1517267562" sldId="338"/>
            <ac:picMk id="4" creationId="{5F9BB4E4-2030-0D84-8DF7-683C7BD78A53}"/>
          </ac:picMkLst>
        </pc:picChg>
      </pc:sldChg>
      <pc:sldChg chg="addSp delSp modSp new mod setBg">
        <pc:chgData name="Ashok Basnet" userId="b75f6f4236b527a2" providerId="Windows Live" clId="Web-{7581972A-9E27-4522-BF26-5506263C7179}" dt="2022-12-31T03:09:59.498" v="9"/>
        <pc:sldMkLst>
          <pc:docMk/>
          <pc:sldMk cId="44338853" sldId="339"/>
        </pc:sldMkLst>
        <pc:spChg chg="del">
          <ac:chgData name="Ashok Basnet" userId="b75f6f4236b527a2" providerId="Windows Live" clId="Web-{7581972A-9E27-4522-BF26-5506263C7179}" dt="2022-12-31T03:09:59.498" v="9"/>
          <ac:spMkLst>
            <pc:docMk/>
            <pc:sldMk cId="44338853" sldId="339"/>
            <ac:spMk id="2" creationId="{9749A22D-AC7F-7040-04AE-B36C572E20A6}"/>
          </ac:spMkLst>
        </pc:spChg>
        <pc:spChg chg="del">
          <ac:chgData name="Ashok Basnet" userId="b75f6f4236b527a2" providerId="Windows Live" clId="Web-{7581972A-9E27-4522-BF26-5506263C7179}" dt="2022-12-31T03:09:54.920" v="8"/>
          <ac:spMkLst>
            <pc:docMk/>
            <pc:sldMk cId="44338853" sldId="339"/>
            <ac:spMk id="3" creationId="{6A11CECE-49B4-043C-3BD1-6DD4A07FBB1E}"/>
          </ac:spMkLst>
        </pc:spChg>
        <pc:spChg chg="add">
          <ac:chgData name="Ashok Basnet" userId="b75f6f4236b527a2" providerId="Windows Live" clId="Web-{7581972A-9E27-4522-BF26-5506263C7179}" dt="2022-12-31T03:09:59.498" v="9"/>
          <ac:spMkLst>
            <pc:docMk/>
            <pc:sldMk cId="44338853" sldId="339"/>
            <ac:spMk id="9" creationId="{F3060C83-F051-4F0E-ABAD-AA0DFC48B218}"/>
          </ac:spMkLst>
        </pc:spChg>
        <pc:spChg chg="add">
          <ac:chgData name="Ashok Basnet" userId="b75f6f4236b527a2" providerId="Windows Live" clId="Web-{7581972A-9E27-4522-BF26-5506263C7179}" dt="2022-12-31T03:09:59.498" v="9"/>
          <ac:spMkLst>
            <pc:docMk/>
            <pc:sldMk cId="44338853" sldId="339"/>
            <ac:spMk id="11" creationId="{83C98ABE-055B-441F-B07E-44F97F083C39}"/>
          </ac:spMkLst>
        </pc:spChg>
        <pc:spChg chg="add">
          <ac:chgData name="Ashok Basnet" userId="b75f6f4236b527a2" providerId="Windows Live" clId="Web-{7581972A-9E27-4522-BF26-5506263C7179}" dt="2022-12-31T03:09:59.498" v="9"/>
          <ac:spMkLst>
            <pc:docMk/>
            <pc:sldMk cId="44338853" sldId="339"/>
            <ac:spMk id="13" creationId="{29FDB030-9B49-4CED-8CCD-4D99382388AC}"/>
          </ac:spMkLst>
        </pc:spChg>
        <pc:spChg chg="add">
          <ac:chgData name="Ashok Basnet" userId="b75f6f4236b527a2" providerId="Windows Live" clId="Web-{7581972A-9E27-4522-BF26-5506263C7179}" dt="2022-12-31T03:09:59.498" v="9"/>
          <ac:spMkLst>
            <pc:docMk/>
            <pc:sldMk cId="44338853" sldId="339"/>
            <ac:spMk id="15" creationId="{3783CA14-24A1-485C-8B30-D6A5D87987AD}"/>
          </ac:spMkLst>
        </pc:spChg>
        <pc:spChg chg="add">
          <ac:chgData name="Ashok Basnet" userId="b75f6f4236b527a2" providerId="Windows Live" clId="Web-{7581972A-9E27-4522-BF26-5506263C7179}" dt="2022-12-31T03:09:59.498" v="9"/>
          <ac:spMkLst>
            <pc:docMk/>
            <pc:sldMk cId="44338853" sldId="339"/>
            <ac:spMk id="17" creationId="{9A97C86A-04D6-40F7-AE84-31AB43E6A846}"/>
          </ac:spMkLst>
        </pc:spChg>
        <pc:spChg chg="add">
          <ac:chgData name="Ashok Basnet" userId="b75f6f4236b527a2" providerId="Windows Live" clId="Web-{7581972A-9E27-4522-BF26-5506263C7179}" dt="2022-12-31T03:09:59.498" v="9"/>
          <ac:spMkLst>
            <pc:docMk/>
            <pc:sldMk cId="44338853" sldId="339"/>
            <ac:spMk id="19" creationId="{FF9F2414-84E8-453E-B1F3-389FDE8192D9}"/>
          </ac:spMkLst>
        </pc:spChg>
        <pc:spChg chg="add">
          <ac:chgData name="Ashok Basnet" userId="b75f6f4236b527a2" providerId="Windows Live" clId="Web-{7581972A-9E27-4522-BF26-5506263C7179}" dt="2022-12-31T03:09:59.498" v="9"/>
          <ac:spMkLst>
            <pc:docMk/>
            <pc:sldMk cId="44338853" sldId="339"/>
            <ac:spMk id="21" creationId="{3ECA69A1-7536-43AC-85EF-C7106179F5ED}"/>
          </ac:spMkLst>
        </pc:spChg>
        <pc:picChg chg="add mod ord">
          <ac:chgData name="Ashok Basnet" userId="b75f6f4236b527a2" providerId="Windows Live" clId="Web-{7581972A-9E27-4522-BF26-5506263C7179}" dt="2022-12-31T03:09:59.498" v="9"/>
          <ac:picMkLst>
            <pc:docMk/>
            <pc:sldMk cId="44338853" sldId="339"/>
            <ac:picMk id="4" creationId="{D91815F5-6D4E-8AE0-F6E5-2F8ED157D6C1}"/>
          </ac:picMkLst>
        </pc:picChg>
      </pc:sldChg>
      <pc:sldChg chg="addSp delSp modSp new mod setBg">
        <pc:chgData name="Ashok Basnet" userId="b75f6f4236b527a2" providerId="Windows Live" clId="Web-{7581972A-9E27-4522-BF26-5506263C7179}" dt="2022-12-31T03:10:17.390" v="12"/>
        <pc:sldMkLst>
          <pc:docMk/>
          <pc:sldMk cId="3214044090" sldId="340"/>
        </pc:sldMkLst>
        <pc:spChg chg="del">
          <ac:chgData name="Ashok Basnet" userId="b75f6f4236b527a2" providerId="Windows Live" clId="Web-{7581972A-9E27-4522-BF26-5506263C7179}" dt="2022-12-31T03:10:17.390" v="12"/>
          <ac:spMkLst>
            <pc:docMk/>
            <pc:sldMk cId="3214044090" sldId="340"/>
            <ac:spMk id="2" creationId="{87CF146C-EB17-23F0-24F6-7AE4A6FFD69B}"/>
          </ac:spMkLst>
        </pc:spChg>
        <pc:spChg chg="del">
          <ac:chgData name="Ashok Basnet" userId="b75f6f4236b527a2" providerId="Windows Live" clId="Web-{7581972A-9E27-4522-BF26-5506263C7179}" dt="2022-12-31T03:10:13.140" v="11"/>
          <ac:spMkLst>
            <pc:docMk/>
            <pc:sldMk cId="3214044090" sldId="340"/>
            <ac:spMk id="3" creationId="{A740C4C2-C58D-730D-750F-E77B6619EC69}"/>
          </ac:spMkLst>
        </pc:spChg>
        <pc:spChg chg="add">
          <ac:chgData name="Ashok Basnet" userId="b75f6f4236b527a2" providerId="Windows Live" clId="Web-{7581972A-9E27-4522-BF26-5506263C7179}" dt="2022-12-31T03:10:17.390" v="12"/>
          <ac:spMkLst>
            <pc:docMk/>
            <pc:sldMk cId="3214044090" sldId="340"/>
            <ac:spMk id="9" creationId="{F3060C83-F051-4F0E-ABAD-AA0DFC48B218}"/>
          </ac:spMkLst>
        </pc:spChg>
        <pc:spChg chg="add">
          <ac:chgData name="Ashok Basnet" userId="b75f6f4236b527a2" providerId="Windows Live" clId="Web-{7581972A-9E27-4522-BF26-5506263C7179}" dt="2022-12-31T03:10:17.390" v="12"/>
          <ac:spMkLst>
            <pc:docMk/>
            <pc:sldMk cId="3214044090" sldId="340"/>
            <ac:spMk id="11" creationId="{83C98ABE-055B-441F-B07E-44F97F083C39}"/>
          </ac:spMkLst>
        </pc:spChg>
        <pc:spChg chg="add">
          <ac:chgData name="Ashok Basnet" userId="b75f6f4236b527a2" providerId="Windows Live" clId="Web-{7581972A-9E27-4522-BF26-5506263C7179}" dt="2022-12-31T03:10:17.390" v="12"/>
          <ac:spMkLst>
            <pc:docMk/>
            <pc:sldMk cId="3214044090" sldId="340"/>
            <ac:spMk id="13" creationId="{29FDB030-9B49-4CED-8CCD-4D99382388AC}"/>
          </ac:spMkLst>
        </pc:spChg>
        <pc:spChg chg="add">
          <ac:chgData name="Ashok Basnet" userId="b75f6f4236b527a2" providerId="Windows Live" clId="Web-{7581972A-9E27-4522-BF26-5506263C7179}" dt="2022-12-31T03:10:17.390" v="12"/>
          <ac:spMkLst>
            <pc:docMk/>
            <pc:sldMk cId="3214044090" sldId="340"/>
            <ac:spMk id="15" creationId="{3783CA14-24A1-485C-8B30-D6A5D87987AD}"/>
          </ac:spMkLst>
        </pc:spChg>
        <pc:spChg chg="add">
          <ac:chgData name="Ashok Basnet" userId="b75f6f4236b527a2" providerId="Windows Live" clId="Web-{7581972A-9E27-4522-BF26-5506263C7179}" dt="2022-12-31T03:10:17.390" v="12"/>
          <ac:spMkLst>
            <pc:docMk/>
            <pc:sldMk cId="3214044090" sldId="340"/>
            <ac:spMk id="17" creationId="{9A97C86A-04D6-40F7-AE84-31AB43E6A846}"/>
          </ac:spMkLst>
        </pc:spChg>
        <pc:spChg chg="add">
          <ac:chgData name="Ashok Basnet" userId="b75f6f4236b527a2" providerId="Windows Live" clId="Web-{7581972A-9E27-4522-BF26-5506263C7179}" dt="2022-12-31T03:10:17.390" v="12"/>
          <ac:spMkLst>
            <pc:docMk/>
            <pc:sldMk cId="3214044090" sldId="340"/>
            <ac:spMk id="19" creationId="{FF9F2414-84E8-453E-B1F3-389FDE8192D9}"/>
          </ac:spMkLst>
        </pc:spChg>
        <pc:spChg chg="add">
          <ac:chgData name="Ashok Basnet" userId="b75f6f4236b527a2" providerId="Windows Live" clId="Web-{7581972A-9E27-4522-BF26-5506263C7179}" dt="2022-12-31T03:10:17.390" v="12"/>
          <ac:spMkLst>
            <pc:docMk/>
            <pc:sldMk cId="3214044090" sldId="340"/>
            <ac:spMk id="21" creationId="{3ECA69A1-7536-43AC-85EF-C7106179F5ED}"/>
          </ac:spMkLst>
        </pc:spChg>
        <pc:picChg chg="add mod ord">
          <ac:chgData name="Ashok Basnet" userId="b75f6f4236b527a2" providerId="Windows Live" clId="Web-{7581972A-9E27-4522-BF26-5506263C7179}" dt="2022-12-31T03:10:17.390" v="12"/>
          <ac:picMkLst>
            <pc:docMk/>
            <pc:sldMk cId="3214044090" sldId="340"/>
            <ac:picMk id="4" creationId="{9646BE26-73D0-BAF6-74F1-1A2BF05C040D}"/>
          </ac:picMkLst>
        </pc:picChg>
      </pc:sldChg>
      <pc:sldChg chg="addSp delSp modSp new mod setBg">
        <pc:chgData name="Ashok Basnet" userId="b75f6f4236b527a2" providerId="Windows Live" clId="Web-{7581972A-9E27-4522-BF26-5506263C7179}" dt="2022-12-31T03:10:31.422" v="15"/>
        <pc:sldMkLst>
          <pc:docMk/>
          <pc:sldMk cId="2401826425" sldId="341"/>
        </pc:sldMkLst>
        <pc:spChg chg="del">
          <ac:chgData name="Ashok Basnet" userId="b75f6f4236b527a2" providerId="Windows Live" clId="Web-{7581972A-9E27-4522-BF26-5506263C7179}" dt="2022-12-31T03:10:31.422" v="15"/>
          <ac:spMkLst>
            <pc:docMk/>
            <pc:sldMk cId="2401826425" sldId="341"/>
            <ac:spMk id="2" creationId="{2655B6F0-B1B8-4CC8-3E82-F9CE3BF53E3E}"/>
          </ac:spMkLst>
        </pc:spChg>
        <pc:spChg chg="del">
          <ac:chgData name="Ashok Basnet" userId="b75f6f4236b527a2" providerId="Windows Live" clId="Web-{7581972A-9E27-4522-BF26-5506263C7179}" dt="2022-12-31T03:10:27.641" v="14"/>
          <ac:spMkLst>
            <pc:docMk/>
            <pc:sldMk cId="2401826425" sldId="341"/>
            <ac:spMk id="3" creationId="{69E0D300-7024-7D16-6C77-7DD07BC02BEF}"/>
          </ac:spMkLst>
        </pc:spChg>
        <pc:spChg chg="add">
          <ac:chgData name="Ashok Basnet" userId="b75f6f4236b527a2" providerId="Windows Live" clId="Web-{7581972A-9E27-4522-BF26-5506263C7179}" dt="2022-12-31T03:10:31.422" v="15"/>
          <ac:spMkLst>
            <pc:docMk/>
            <pc:sldMk cId="2401826425" sldId="341"/>
            <ac:spMk id="9" creationId="{F3060C83-F051-4F0E-ABAD-AA0DFC48B218}"/>
          </ac:spMkLst>
        </pc:spChg>
        <pc:spChg chg="add">
          <ac:chgData name="Ashok Basnet" userId="b75f6f4236b527a2" providerId="Windows Live" clId="Web-{7581972A-9E27-4522-BF26-5506263C7179}" dt="2022-12-31T03:10:31.422" v="15"/>
          <ac:spMkLst>
            <pc:docMk/>
            <pc:sldMk cId="2401826425" sldId="341"/>
            <ac:spMk id="11" creationId="{83C98ABE-055B-441F-B07E-44F97F083C39}"/>
          </ac:spMkLst>
        </pc:spChg>
        <pc:spChg chg="add">
          <ac:chgData name="Ashok Basnet" userId="b75f6f4236b527a2" providerId="Windows Live" clId="Web-{7581972A-9E27-4522-BF26-5506263C7179}" dt="2022-12-31T03:10:31.422" v="15"/>
          <ac:spMkLst>
            <pc:docMk/>
            <pc:sldMk cId="2401826425" sldId="341"/>
            <ac:spMk id="13" creationId="{29FDB030-9B49-4CED-8CCD-4D99382388AC}"/>
          </ac:spMkLst>
        </pc:spChg>
        <pc:spChg chg="add">
          <ac:chgData name="Ashok Basnet" userId="b75f6f4236b527a2" providerId="Windows Live" clId="Web-{7581972A-9E27-4522-BF26-5506263C7179}" dt="2022-12-31T03:10:31.422" v="15"/>
          <ac:spMkLst>
            <pc:docMk/>
            <pc:sldMk cId="2401826425" sldId="341"/>
            <ac:spMk id="15" creationId="{3783CA14-24A1-485C-8B30-D6A5D87987AD}"/>
          </ac:spMkLst>
        </pc:spChg>
        <pc:spChg chg="add">
          <ac:chgData name="Ashok Basnet" userId="b75f6f4236b527a2" providerId="Windows Live" clId="Web-{7581972A-9E27-4522-BF26-5506263C7179}" dt="2022-12-31T03:10:31.422" v="15"/>
          <ac:spMkLst>
            <pc:docMk/>
            <pc:sldMk cId="2401826425" sldId="341"/>
            <ac:spMk id="17" creationId="{9A97C86A-04D6-40F7-AE84-31AB43E6A846}"/>
          </ac:spMkLst>
        </pc:spChg>
        <pc:spChg chg="add">
          <ac:chgData name="Ashok Basnet" userId="b75f6f4236b527a2" providerId="Windows Live" clId="Web-{7581972A-9E27-4522-BF26-5506263C7179}" dt="2022-12-31T03:10:31.422" v="15"/>
          <ac:spMkLst>
            <pc:docMk/>
            <pc:sldMk cId="2401826425" sldId="341"/>
            <ac:spMk id="19" creationId="{FF9F2414-84E8-453E-B1F3-389FDE8192D9}"/>
          </ac:spMkLst>
        </pc:spChg>
        <pc:spChg chg="add">
          <ac:chgData name="Ashok Basnet" userId="b75f6f4236b527a2" providerId="Windows Live" clId="Web-{7581972A-9E27-4522-BF26-5506263C7179}" dt="2022-12-31T03:10:31.422" v="15"/>
          <ac:spMkLst>
            <pc:docMk/>
            <pc:sldMk cId="2401826425" sldId="341"/>
            <ac:spMk id="21" creationId="{3ECA69A1-7536-43AC-85EF-C7106179F5ED}"/>
          </ac:spMkLst>
        </pc:spChg>
        <pc:picChg chg="add mod ord">
          <ac:chgData name="Ashok Basnet" userId="b75f6f4236b527a2" providerId="Windows Live" clId="Web-{7581972A-9E27-4522-BF26-5506263C7179}" dt="2022-12-31T03:10:31.422" v="15"/>
          <ac:picMkLst>
            <pc:docMk/>
            <pc:sldMk cId="2401826425" sldId="341"/>
            <ac:picMk id="4" creationId="{1A62E5A6-46B1-DAC8-6DD3-DCE72A4BDED3}"/>
          </ac:picMkLst>
        </pc:picChg>
      </pc:sldChg>
      <pc:sldChg chg="addSp delSp modSp new mod setBg">
        <pc:chgData name="Ashok Basnet" userId="b75f6f4236b527a2" providerId="Windows Live" clId="Web-{7581972A-9E27-4522-BF26-5506263C7179}" dt="2022-12-31T03:10:45.064" v="18"/>
        <pc:sldMkLst>
          <pc:docMk/>
          <pc:sldMk cId="365082499" sldId="342"/>
        </pc:sldMkLst>
        <pc:spChg chg="del">
          <ac:chgData name="Ashok Basnet" userId="b75f6f4236b527a2" providerId="Windows Live" clId="Web-{7581972A-9E27-4522-BF26-5506263C7179}" dt="2022-12-31T03:10:45.064" v="18"/>
          <ac:spMkLst>
            <pc:docMk/>
            <pc:sldMk cId="365082499" sldId="342"/>
            <ac:spMk id="2" creationId="{C1BC974F-36D0-ABED-D5F7-20F11D62A125}"/>
          </ac:spMkLst>
        </pc:spChg>
        <pc:spChg chg="del">
          <ac:chgData name="Ashok Basnet" userId="b75f6f4236b527a2" providerId="Windows Live" clId="Web-{7581972A-9E27-4522-BF26-5506263C7179}" dt="2022-12-31T03:10:41.158" v="17"/>
          <ac:spMkLst>
            <pc:docMk/>
            <pc:sldMk cId="365082499" sldId="342"/>
            <ac:spMk id="3" creationId="{6F08FDAC-D42E-F492-D4B9-81A9D5B9AFC4}"/>
          </ac:spMkLst>
        </pc:spChg>
        <pc:spChg chg="add">
          <ac:chgData name="Ashok Basnet" userId="b75f6f4236b527a2" providerId="Windows Live" clId="Web-{7581972A-9E27-4522-BF26-5506263C7179}" dt="2022-12-31T03:10:45.064" v="18"/>
          <ac:spMkLst>
            <pc:docMk/>
            <pc:sldMk cId="365082499" sldId="342"/>
            <ac:spMk id="9" creationId="{F3060C83-F051-4F0E-ABAD-AA0DFC48B218}"/>
          </ac:spMkLst>
        </pc:spChg>
        <pc:spChg chg="add">
          <ac:chgData name="Ashok Basnet" userId="b75f6f4236b527a2" providerId="Windows Live" clId="Web-{7581972A-9E27-4522-BF26-5506263C7179}" dt="2022-12-31T03:10:45.064" v="18"/>
          <ac:spMkLst>
            <pc:docMk/>
            <pc:sldMk cId="365082499" sldId="342"/>
            <ac:spMk id="11" creationId="{83C98ABE-055B-441F-B07E-44F97F083C39}"/>
          </ac:spMkLst>
        </pc:spChg>
        <pc:spChg chg="add">
          <ac:chgData name="Ashok Basnet" userId="b75f6f4236b527a2" providerId="Windows Live" clId="Web-{7581972A-9E27-4522-BF26-5506263C7179}" dt="2022-12-31T03:10:45.064" v="18"/>
          <ac:spMkLst>
            <pc:docMk/>
            <pc:sldMk cId="365082499" sldId="342"/>
            <ac:spMk id="13" creationId="{29FDB030-9B49-4CED-8CCD-4D99382388AC}"/>
          </ac:spMkLst>
        </pc:spChg>
        <pc:spChg chg="add">
          <ac:chgData name="Ashok Basnet" userId="b75f6f4236b527a2" providerId="Windows Live" clId="Web-{7581972A-9E27-4522-BF26-5506263C7179}" dt="2022-12-31T03:10:45.064" v="18"/>
          <ac:spMkLst>
            <pc:docMk/>
            <pc:sldMk cId="365082499" sldId="342"/>
            <ac:spMk id="15" creationId="{3783CA14-24A1-485C-8B30-D6A5D87987AD}"/>
          </ac:spMkLst>
        </pc:spChg>
        <pc:spChg chg="add">
          <ac:chgData name="Ashok Basnet" userId="b75f6f4236b527a2" providerId="Windows Live" clId="Web-{7581972A-9E27-4522-BF26-5506263C7179}" dt="2022-12-31T03:10:45.064" v="18"/>
          <ac:spMkLst>
            <pc:docMk/>
            <pc:sldMk cId="365082499" sldId="342"/>
            <ac:spMk id="17" creationId="{9A97C86A-04D6-40F7-AE84-31AB43E6A846}"/>
          </ac:spMkLst>
        </pc:spChg>
        <pc:spChg chg="add">
          <ac:chgData name="Ashok Basnet" userId="b75f6f4236b527a2" providerId="Windows Live" clId="Web-{7581972A-9E27-4522-BF26-5506263C7179}" dt="2022-12-31T03:10:45.064" v="18"/>
          <ac:spMkLst>
            <pc:docMk/>
            <pc:sldMk cId="365082499" sldId="342"/>
            <ac:spMk id="19" creationId="{FF9F2414-84E8-453E-B1F3-389FDE8192D9}"/>
          </ac:spMkLst>
        </pc:spChg>
        <pc:spChg chg="add">
          <ac:chgData name="Ashok Basnet" userId="b75f6f4236b527a2" providerId="Windows Live" clId="Web-{7581972A-9E27-4522-BF26-5506263C7179}" dt="2022-12-31T03:10:45.064" v="18"/>
          <ac:spMkLst>
            <pc:docMk/>
            <pc:sldMk cId="365082499" sldId="342"/>
            <ac:spMk id="21" creationId="{3ECA69A1-7536-43AC-85EF-C7106179F5ED}"/>
          </ac:spMkLst>
        </pc:spChg>
        <pc:picChg chg="add mod ord">
          <ac:chgData name="Ashok Basnet" userId="b75f6f4236b527a2" providerId="Windows Live" clId="Web-{7581972A-9E27-4522-BF26-5506263C7179}" dt="2022-12-31T03:10:45.064" v="18"/>
          <ac:picMkLst>
            <pc:docMk/>
            <pc:sldMk cId="365082499" sldId="342"/>
            <ac:picMk id="4" creationId="{12E1130C-A81D-A5E0-B079-497CA798D996}"/>
          </ac:picMkLst>
        </pc:picChg>
      </pc:sldChg>
      <pc:sldChg chg="addSp delSp modSp new mod setBg">
        <pc:chgData name="Ashok Basnet" userId="b75f6f4236b527a2" providerId="Windows Live" clId="Web-{7581972A-9E27-4522-BF26-5506263C7179}" dt="2022-12-31T03:10:57.909" v="21"/>
        <pc:sldMkLst>
          <pc:docMk/>
          <pc:sldMk cId="1207199009" sldId="343"/>
        </pc:sldMkLst>
        <pc:spChg chg="del">
          <ac:chgData name="Ashok Basnet" userId="b75f6f4236b527a2" providerId="Windows Live" clId="Web-{7581972A-9E27-4522-BF26-5506263C7179}" dt="2022-12-31T03:10:57.909" v="21"/>
          <ac:spMkLst>
            <pc:docMk/>
            <pc:sldMk cId="1207199009" sldId="343"/>
            <ac:spMk id="2" creationId="{65A5C360-2B3D-259A-5139-6869A1DB1975}"/>
          </ac:spMkLst>
        </pc:spChg>
        <pc:spChg chg="del">
          <ac:chgData name="Ashok Basnet" userId="b75f6f4236b527a2" providerId="Windows Live" clId="Web-{7581972A-9E27-4522-BF26-5506263C7179}" dt="2022-12-31T03:10:53.955" v="20"/>
          <ac:spMkLst>
            <pc:docMk/>
            <pc:sldMk cId="1207199009" sldId="343"/>
            <ac:spMk id="3" creationId="{3E0C0C03-C683-BD55-F47E-31DD8932F3B6}"/>
          </ac:spMkLst>
        </pc:spChg>
        <pc:spChg chg="add">
          <ac:chgData name="Ashok Basnet" userId="b75f6f4236b527a2" providerId="Windows Live" clId="Web-{7581972A-9E27-4522-BF26-5506263C7179}" dt="2022-12-31T03:10:57.909" v="21"/>
          <ac:spMkLst>
            <pc:docMk/>
            <pc:sldMk cId="1207199009" sldId="343"/>
            <ac:spMk id="9" creationId="{F3060C83-F051-4F0E-ABAD-AA0DFC48B218}"/>
          </ac:spMkLst>
        </pc:spChg>
        <pc:spChg chg="add">
          <ac:chgData name="Ashok Basnet" userId="b75f6f4236b527a2" providerId="Windows Live" clId="Web-{7581972A-9E27-4522-BF26-5506263C7179}" dt="2022-12-31T03:10:57.909" v="21"/>
          <ac:spMkLst>
            <pc:docMk/>
            <pc:sldMk cId="1207199009" sldId="343"/>
            <ac:spMk id="11" creationId="{83C98ABE-055B-441F-B07E-44F97F083C39}"/>
          </ac:spMkLst>
        </pc:spChg>
        <pc:spChg chg="add">
          <ac:chgData name="Ashok Basnet" userId="b75f6f4236b527a2" providerId="Windows Live" clId="Web-{7581972A-9E27-4522-BF26-5506263C7179}" dt="2022-12-31T03:10:57.909" v="21"/>
          <ac:spMkLst>
            <pc:docMk/>
            <pc:sldMk cId="1207199009" sldId="343"/>
            <ac:spMk id="13" creationId="{29FDB030-9B49-4CED-8CCD-4D99382388AC}"/>
          </ac:spMkLst>
        </pc:spChg>
        <pc:spChg chg="add">
          <ac:chgData name="Ashok Basnet" userId="b75f6f4236b527a2" providerId="Windows Live" clId="Web-{7581972A-9E27-4522-BF26-5506263C7179}" dt="2022-12-31T03:10:57.909" v="21"/>
          <ac:spMkLst>
            <pc:docMk/>
            <pc:sldMk cId="1207199009" sldId="343"/>
            <ac:spMk id="15" creationId="{3783CA14-24A1-485C-8B30-D6A5D87987AD}"/>
          </ac:spMkLst>
        </pc:spChg>
        <pc:spChg chg="add">
          <ac:chgData name="Ashok Basnet" userId="b75f6f4236b527a2" providerId="Windows Live" clId="Web-{7581972A-9E27-4522-BF26-5506263C7179}" dt="2022-12-31T03:10:57.909" v="21"/>
          <ac:spMkLst>
            <pc:docMk/>
            <pc:sldMk cId="1207199009" sldId="343"/>
            <ac:spMk id="17" creationId="{9A97C86A-04D6-40F7-AE84-31AB43E6A846}"/>
          </ac:spMkLst>
        </pc:spChg>
        <pc:spChg chg="add">
          <ac:chgData name="Ashok Basnet" userId="b75f6f4236b527a2" providerId="Windows Live" clId="Web-{7581972A-9E27-4522-BF26-5506263C7179}" dt="2022-12-31T03:10:57.909" v="21"/>
          <ac:spMkLst>
            <pc:docMk/>
            <pc:sldMk cId="1207199009" sldId="343"/>
            <ac:spMk id="19" creationId="{FF9F2414-84E8-453E-B1F3-389FDE8192D9}"/>
          </ac:spMkLst>
        </pc:spChg>
        <pc:spChg chg="add">
          <ac:chgData name="Ashok Basnet" userId="b75f6f4236b527a2" providerId="Windows Live" clId="Web-{7581972A-9E27-4522-BF26-5506263C7179}" dt="2022-12-31T03:10:57.909" v="21"/>
          <ac:spMkLst>
            <pc:docMk/>
            <pc:sldMk cId="1207199009" sldId="343"/>
            <ac:spMk id="21" creationId="{3ECA69A1-7536-43AC-85EF-C7106179F5ED}"/>
          </ac:spMkLst>
        </pc:spChg>
        <pc:picChg chg="add mod ord">
          <ac:chgData name="Ashok Basnet" userId="b75f6f4236b527a2" providerId="Windows Live" clId="Web-{7581972A-9E27-4522-BF26-5506263C7179}" dt="2022-12-31T03:10:57.909" v="21"/>
          <ac:picMkLst>
            <pc:docMk/>
            <pc:sldMk cId="1207199009" sldId="343"/>
            <ac:picMk id="4" creationId="{26D82ED5-8669-D6DE-3566-ED7AB3C869E1}"/>
          </ac:picMkLst>
        </pc:picChg>
      </pc:sldChg>
      <pc:sldChg chg="addSp delSp modSp new mod setBg">
        <pc:chgData name="Ashok Basnet" userId="b75f6f4236b527a2" providerId="Windows Live" clId="Web-{7581972A-9E27-4522-BF26-5506263C7179}" dt="2022-12-31T03:44:25.263" v="33" actId="1076"/>
        <pc:sldMkLst>
          <pc:docMk/>
          <pc:sldMk cId="1151951718" sldId="344"/>
        </pc:sldMkLst>
        <pc:spChg chg="del">
          <ac:chgData name="Ashok Basnet" userId="b75f6f4236b527a2" providerId="Windows Live" clId="Web-{7581972A-9E27-4522-BF26-5506263C7179}" dt="2022-12-31T03:43:59.495" v="29"/>
          <ac:spMkLst>
            <pc:docMk/>
            <pc:sldMk cId="1151951718" sldId="344"/>
            <ac:spMk id="2" creationId="{D1DA6FAD-C738-3732-E66D-6380D0CBB511}"/>
          </ac:spMkLst>
        </pc:spChg>
        <pc:spChg chg="del">
          <ac:chgData name="Ashok Basnet" userId="b75f6f4236b527a2" providerId="Windows Live" clId="Web-{7581972A-9E27-4522-BF26-5506263C7179}" dt="2022-12-31T03:43:55.495" v="28"/>
          <ac:spMkLst>
            <pc:docMk/>
            <pc:sldMk cId="1151951718" sldId="344"/>
            <ac:spMk id="3" creationId="{8ACBB412-324C-B0E9-C22F-764C834FB3A8}"/>
          </ac:spMkLst>
        </pc:spChg>
        <pc:spChg chg="add del">
          <ac:chgData name="Ashok Basnet" userId="b75f6f4236b527a2" providerId="Windows Live" clId="Web-{7581972A-9E27-4522-BF26-5506263C7179}" dt="2022-12-31T03:44:12.152" v="31"/>
          <ac:spMkLst>
            <pc:docMk/>
            <pc:sldMk cId="1151951718" sldId="344"/>
            <ac:spMk id="9" creationId="{F3060C83-F051-4F0E-ABAD-AA0DFC48B218}"/>
          </ac:spMkLst>
        </pc:spChg>
        <pc:spChg chg="add del">
          <ac:chgData name="Ashok Basnet" userId="b75f6f4236b527a2" providerId="Windows Live" clId="Web-{7581972A-9E27-4522-BF26-5506263C7179}" dt="2022-12-31T03:44:12.152" v="31"/>
          <ac:spMkLst>
            <pc:docMk/>
            <pc:sldMk cId="1151951718" sldId="344"/>
            <ac:spMk id="11" creationId="{83C98ABE-055B-441F-B07E-44F97F083C39}"/>
          </ac:spMkLst>
        </pc:spChg>
        <pc:spChg chg="add del">
          <ac:chgData name="Ashok Basnet" userId="b75f6f4236b527a2" providerId="Windows Live" clId="Web-{7581972A-9E27-4522-BF26-5506263C7179}" dt="2022-12-31T03:44:12.152" v="31"/>
          <ac:spMkLst>
            <pc:docMk/>
            <pc:sldMk cId="1151951718" sldId="344"/>
            <ac:spMk id="13" creationId="{29FDB030-9B49-4CED-8CCD-4D99382388AC}"/>
          </ac:spMkLst>
        </pc:spChg>
        <pc:spChg chg="add del">
          <ac:chgData name="Ashok Basnet" userId="b75f6f4236b527a2" providerId="Windows Live" clId="Web-{7581972A-9E27-4522-BF26-5506263C7179}" dt="2022-12-31T03:44:12.152" v="31"/>
          <ac:spMkLst>
            <pc:docMk/>
            <pc:sldMk cId="1151951718" sldId="344"/>
            <ac:spMk id="15" creationId="{3783CA14-24A1-485C-8B30-D6A5D87987AD}"/>
          </ac:spMkLst>
        </pc:spChg>
        <pc:spChg chg="add del">
          <ac:chgData name="Ashok Basnet" userId="b75f6f4236b527a2" providerId="Windows Live" clId="Web-{7581972A-9E27-4522-BF26-5506263C7179}" dt="2022-12-31T03:44:12.152" v="31"/>
          <ac:spMkLst>
            <pc:docMk/>
            <pc:sldMk cId="1151951718" sldId="344"/>
            <ac:spMk id="17" creationId="{9A97C86A-04D6-40F7-AE84-31AB43E6A846}"/>
          </ac:spMkLst>
        </pc:spChg>
        <pc:spChg chg="add del">
          <ac:chgData name="Ashok Basnet" userId="b75f6f4236b527a2" providerId="Windows Live" clId="Web-{7581972A-9E27-4522-BF26-5506263C7179}" dt="2022-12-31T03:44:12.152" v="31"/>
          <ac:spMkLst>
            <pc:docMk/>
            <pc:sldMk cId="1151951718" sldId="344"/>
            <ac:spMk id="19" creationId="{FF9F2414-84E8-453E-B1F3-389FDE8192D9}"/>
          </ac:spMkLst>
        </pc:spChg>
        <pc:spChg chg="add del">
          <ac:chgData name="Ashok Basnet" userId="b75f6f4236b527a2" providerId="Windows Live" clId="Web-{7581972A-9E27-4522-BF26-5506263C7179}" dt="2022-12-31T03:44:12.152" v="31"/>
          <ac:spMkLst>
            <pc:docMk/>
            <pc:sldMk cId="1151951718" sldId="344"/>
            <ac:spMk id="21" creationId="{3ECA69A1-7536-43AC-85EF-C7106179F5ED}"/>
          </ac:spMkLst>
        </pc:spChg>
        <pc:picChg chg="add mod ord">
          <ac:chgData name="Ashok Basnet" userId="b75f6f4236b527a2" providerId="Windows Live" clId="Web-{7581972A-9E27-4522-BF26-5506263C7179}" dt="2022-12-31T03:44:25.263" v="33" actId="1076"/>
          <ac:picMkLst>
            <pc:docMk/>
            <pc:sldMk cId="1151951718" sldId="344"/>
            <ac:picMk id="4" creationId="{D13C5E98-9B72-C087-3DB4-2654D2E42E2B}"/>
          </ac:picMkLst>
        </pc:picChg>
      </pc:sldChg>
      <pc:sldChg chg="addSp delSp modSp new mod setBg">
        <pc:chgData name="Ashok Basnet" userId="b75f6f4236b527a2" providerId="Windows Live" clId="Web-{7581972A-9E27-4522-BF26-5506263C7179}" dt="2022-12-31T04:54:06.030" v="51"/>
        <pc:sldMkLst>
          <pc:docMk/>
          <pc:sldMk cId="2407379416" sldId="345"/>
        </pc:sldMkLst>
        <pc:spChg chg="del">
          <ac:chgData name="Ashok Basnet" userId="b75f6f4236b527a2" providerId="Windows Live" clId="Web-{7581972A-9E27-4522-BF26-5506263C7179}" dt="2022-12-31T04:54:06.030" v="51"/>
          <ac:spMkLst>
            <pc:docMk/>
            <pc:sldMk cId="2407379416" sldId="345"/>
            <ac:spMk id="2" creationId="{85983367-F965-7B54-522C-0D6C036169BC}"/>
          </ac:spMkLst>
        </pc:spChg>
        <pc:spChg chg="del">
          <ac:chgData name="Ashok Basnet" userId="b75f6f4236b527a2" providerId="Windows Live" clId="Web-{7581972A-9E27-4522-BF26-5506263C7179}" dt="2022-12-31T04:54:02.420" v="50"/>
          <ac:spMkLst>
            <pc:docMk/>
            <pc:sldMk cId="2407379416" sldId="345"/>
            <ac:spMk id="3" creationId="{7B666AD4-1C52-6AEB-2069-96946B740856}"/>
          </ac:spMkLst>
        </pc:spChg>
        <pc:spChg chg="add">
          <ac:chgData name="Ashok Basnet" userId="b75f6f4236b527a2" providerId="Windows Live" clId="Web-{7581972A-9E27-4522-BF26-5506263C7179}" dt="2022-12-31T04:54:06.030" v="51"/>
          <ac:spMkLst>
            <pc:docMk/>
            <pc:sldMk cId="2407379416" sldId="345"/>
            <ac:spMk id="9" creationId="{F3060C83-F051-4F0E-ABAD-AA0DFC48B218}"/>
          </ac:spMkLst>
        </pc:spChg>
        <pc:spChg chg="add">
          <ac:chgData name="Ashok Basnet" userId="b75f6f4236b527a2" providerId="Windows Live" clId="Web-{7581972A-9E27-4522-BF26-5506263C7179}" dt="2022-12-31T04:54:06.030" v="51"/>
          <ac:spMkLst>
            <pc:docMk/>
            <pc:sldMk cId="2407379416" sldId="345"/>
            <ac:spMk id="11" creationId="{83C98ABE-055B-441F-B07E-44F97F083C39}"/>
          </ac:spMkLst>
        </pc:spChg>
        <pc:spChg chg="add">
          <ac:chgData name="Ashok Basnet" userId="b75f6f4236b527a2" providerId="Windows Live" clId="Web-{7581972A-9E27-4522-BF26-5506263C7179}" dt="2022-12-31T04:54:06.030" v="51"/>
          <ac:spMkLst>
            <pc:docMk/>
            <pc:sldMk cId="2407379416" sldId="345"/>
            <ac:spMk id="13" creationId="{29FDB030-9B49-4CED-8CCD-4D99382388AC}"/>
          </ac:spMkLst>
        </pc:spChg>
        <pc:spChg chg="add">
          <ac:chgData name="Ashok Basnet" userId="b75f6f4236b527a2" providerId="Windows Live" clId="Web-{7581972A-9E27-4522-BF26-5506263C7179}" dt="2022-12-31T04:54:06.030" v="51"/>
          <ac:spMkLst>
            <pc:docMk/>
            <pc:sldMk cId="2407379416" sldId="345"/>
            <ac:spMk id="15" creationId="{3783CA14-24A1-485C-8B30-D6A5D87987AD}"/>
          </ac:spMkLst>
        </pc:spChg>
        <pc:spChg chg="add">
          <ac:chgData name="Ashok Basnet" userId="b75f6f4236b527a2" providerId="Windows Live" clId="Web-{7581972A-9E27-4522-BF26-5506263C7179}" dt="2022-12-31T04:54:06.030" v="51"/>
          <ac:spMkLst>
            <pc:docMk/>
            <pc:sldMk cId="2407379416" sldId="345"/>
            <ac:spMk id="17" creationId="{9A97C86A-04D6-40F7-AE84-31AB43E6A846}"/>
          </ac:spMkLst>
        </pc:spChg>
        <pc:spChg chg="add">
          <ac:chgData name="Ashok Basnet" userId="b75f6f4236b527a2" providerId="Windows Live" clId="Web-{7581972A-9E27-4522-BF26-5506263C7179}" dt="2022-12-31T04:54:06.030" v="51"/>
          <ac:spMkLst>
            <pc:docMk/>
            <pc:sldMk cId="2407379416" sldId="345"/>
            <ac:spMk id="19" creationId="{FF9F2414-84E8-453E-B1F3-389FDE8192D9}"/>
          </ac:spMkLst>
        </pc:spChg>
        <pc:spChg chg="add">
          <ac:chgData name="Ashok Basnet" userId="b75f6f4236b527a2" providerId="Windows Live" clId="Web-{7581972A-9E27-4522-BF26-5506263C7179}" dt="2022-12-31T04:54:06.030" v="51"/>
          <ac:spMkLst>
            <pc:docMk/>
            <pc:sldMk cId="2407379416" sldId="345"/>
            <ac:spMk id="21" creationId="{3ECA69A1-7536-43AC-85EF-C7106179F5ED}"/>
          </ac:spMkLst>
        </pc:spChg>
        <pc:picChg chg="add mod ord">
          <ac:chgData name="Ashok Basnet" userId="b75f6f4236b527a2" providerId="Windows Live" clId="Web-{7581972A-9E27-4522-BF26-5506263C7179}" dt="2022-12-31T04:54:06.030" v="51"/>
          <ac:picMkLst>
            <pc:docMk/>
            <pc:sldMk cId="2407379416" sldId="345"/>
            <ac:picMk id="4" creationId="{7E98473B-2827-3A24-5DB3-512374D8F0EC}"/>
          </ac:picMkLst>
        </pc:picChg>
      </pc:sldChg>
      <pc:sldChg chg="addSp delSp modSp new mod setBg">
        <pc:chgData name="Ashok Basnet" userId="b75f6f4236b527a2" providerId="Windows Live" clId="Web-{7581972A-9E27-4522-BF26-5506263C7179}" dt="2022-12-31T04:59:48.726" v="218" actId="1076"/>
        <pc:sldMkLst>
          <pc:docMk/>
          <pc:sldMk cId="2277165264" sldId="346"/>
        </pc:sldMkLst>
        <pc:spChg chg="del">
          <ac:chgData name="Ashok Basnet" userId="b75f6f4236b527a2" providerId="Windows Live" clId="Web-{7581972A-9E27-4522-BF26-5506263C7179}" dt="2022-12-31T04:55:22.191" v="54"/>
          <ac:spMkLst>
            <pc:docMk/>
            <pc:sldMk cId="2277165264" sldId="346"/>
            <ac:spMk id="2" creationId="{2A0D8B5A-A3E1-3FA2-F704-9D344409A524}"/>
          </ac:spMkLst>
        </pc:spChg>
        <pc:spChg chg="del">
          <ac:chgData name="Ashok Basnet" userId="b75f6f4236b527a2" providerId="Windows Live" clId="Web-{7581972A-9E27-4522-BF26-5506263C7179}" dt="2022-12-31T04:55:14.378" v="53"/>
          <ac:spMkLst>
            <pc:docMk/>
            <pc:sldMk cId="2277165264" sldId="346"/>
            <ac:spMk id="3" creationId="{1C90FBE1-1020-87B0-42D9-85C27F80A11D}"/>
          </ac:spMkLst>
        </pc:spChg>
        <pc:spChg chg="add">
          <ac:chgData name="Ashok Basnet" userId="b75f6f4236b527a2" providerId="Windows Live" clId="Web-{7581972A-9E27-4522-BF26-5506263C7179}" dt="2022-12-31T04:59:38.319" v="216"/>
          <ac:spMkLst>
            <pc:docMk/>
            <pc:sldMk cId="2277165264" sldId="346"/>
            <ac:spMk id="9" creationId="{F3060C83-F051-4F0E-ABAD-AA0DFC48B218}"/>
          </ac:spMkLst>
        </pc:spChg>
        <pc:spChg chg="add">
          <ac:chgData name="Ashok Basnet" userId="b75f6f4236b527a2" providerId="Windows Live" clId="Web-{7581972A-9E27-4522-BF26-5506263C7179}" dt="2022-12-31T04:59:38.319" v="216"/>
          <ac:spMkLst>
            <pc:docMk/>
            <pc:sldMk cId="2277165264" sldId="346"/>
            <ac:spMk id="11" creationId="{83C98ABE-055B-441F-B07E-44F97F083C39}"/>
          </ac:spMkLst>
        </pc:spChg>
        <pc:spChg chg="add">
          <ac:chgData name="Ashok Basnet" userId="b75f6f4236b527a2" providerId="Windows Live" clId="Web-{7581972A-9E27-4522-BF26-5506263C7179}" dt="2022-12-31T04:59:38.319" v="216"/>
          <ac:spMkLst>
            <pc:docMk/>
            <pc:sldMk cId="2277165264" sldId="346"/>
            <ac:spMk id="13" creationId="{29FDB030-9B49-4CED-8CCD-4D99382388AC}"/>
          </ac:spMkLst>
        </pc:spChg>
        <pc:spChg chg="add">
          <ac:chgData name="Ashok Basnet" userId="b75f6f4236b527a2" providerId="Windows Live" clId="Web-{7581972A-9E27-4522-BF26-5506263C7179}" dt="2022-12-31T04:59:38.319" v="216"/>
          <ac:spMkLst>
            <pc:docMk/>
            <pc:sldMk cId="2277165264" sldId="346"/>
            <ac:spMk id="15" creationId="{3783CA14-24A1-485C-8B30-D6A5D87987AD}"/>
          </ac:spMkLst>
        </pc:spChg>
        <pc:spChg chg="add">
          <ac:chgData name="Ashok Basnet" userId="b75f6f4236b527a2" providerId="Windows Live" clId="Web-{7581972A-9E27-4522-BF26-5506263C7179}" dt="2022-12-31T04:59:38.319" v="216"/>
          <ac:spMkLst>
            <pc:docMk/>
            <pc:sldMk cId="2277165264" sldId="346"/>
            <ac:spMk id="17" creationId="{9A97C86A-04D6-40F7-AE84-31AB43E6A846}"/>
          </ac:spMkLst>
        </pc:spChg>
        <pc:spChg chg="add">
          <ac:chgData name="Ashok Basnet" userId="b75f6f4236b527a2" providerId="Windows Live" clId="Web-{7581972A-9E27-4522-BF26-5506263C7179}" dt="2022-12-31T04:59:38.319" v="216"/>
          <ac:spMkLst>
            <pc:docMk/>
            <pc:sldMk cId="2277165264" sldId="346"/>
            <ac:spMk id="19" creationId="{FF9F2414-84E8-453E-B1F3-389FDE8192D9}"/>
          </ac:spMkLst>
        </pc:spChg>
        <pc:spChg chg="add">
          <ac:chgData name="Ashok Basnet" userId="b75f6f4236b527a2" providerId="Windows Live" clId="Web-{7581972A-9E27-4522-BF26-5506263C7179}" dt="2022-12-31T04:59:38.319" v="216"/>
          <ac:spMkLst>
            <pc:docMk/>
            <pc:sldMk cId="2277165264" sldId="346"/>
            <ac:spMk id="21" creationId="{3ECA69A1-7536-43AC-85EF-C7106179F5ED}"/>
          </ac:spMkLst>
        </pc:spChg>
        <pc:picChg chg="add mod ord">
          <ac:chgData name="Ashok Basnet" userId="b75f6f4236b527a2" providerId="Windows Live" clId="Web-{7581972A-9E27-4522-BF26-5506263C7179}" dt="2022-12-31T04:59:48.726" v="218" actId="1076"/>
          <ac:picMkLst>
            <pc:docMk/>
            <pc:sldMk cId="2277165264" sldId="346"/>
            <ac:picMk id="4" creationId="{C256F62F-A132-F97C-5EA2-968D80ED62DF}"/>
          </ac:picMkLst>
        </pc:picChg>
      </pc:sldChg>
      <pc:sldChg chg="addSp delSp modSp new mod setBg">
        <pc:chgData name="Ashok Basnet" userId="b75f6f4236b527a2" providerId="Windows Live" clId="Web-{7581972A-9E27-4522-BF26-5506263C7179}" dt="2022-12-31T04:59:54.929" v="219"/>
        <pc:sldMkLst>
          <pc:docMk/>
          <pc:sldMk cId="3670727636" sldId="347"/>
        </pc:sldMkLst>
        <pc:spChg chg="del">
          <ac:chgData name="Ashok Basnet" userId="b75f6f4236b527a2" providerId="Windows Live" clId="Web-{7581972A-9E27-4522-BF26-5506263C7179}" dt="2022-12-31T04:59:54.929" v="219"/>
          <ac:spMkLst>
            <pc:docMk/>
            <pc:sldMk cId="3670727636" sldId="347"/>
            <ac:spMk id="2" creationId="{2D90E6F3-BD0F-149E-77E4-5B51CB180F23}"/>
          </ac:spMkLst>
        </pc:spChg>
        <pc:spChg chg="del">
          <ac:chgData name="Ashok Basnet" userId="b75f6f4236b527a2" providerId="Windows Live" clId="Web-{7581972A-9E27-4522-BF26-5506263C7179}" dt="2022-12-31T04:57:27.450" v="56"/>
          <ac:spMkLst>
            <pc:docMk/>
            <pc:sldMk cId="3670727636" sldId="347"/>
            <ac:spMk id="3" creationId="{F7B37186-EEFA-8BEE-F8BD-FAC5C47B56ED}"/>
          </ac:spMkLst>
        </pc:spChg>
        <pc:spChg chg="add">
          <ac:chgData name="Ashok Basnet" userId="b75f6f4236b527a2" providerId="Windows Live" clId="Web-{7581972A-9E27-4522-BF26-5506263C7179}" dt="2022-12-31T04:59:54.929" v="219"/>
          <ac:spMkLst>
            <pc:docMk/>
            <pc:sldMk cId="3670727636" sldId="347"/>
            <ac:spMk id="9" creationId="{F3060C83-F051-4F0E-ABAD-AA0DFC48B218}"/>
          </ac:spMkLst>
        </pc:spChg>
        <pc:spChg chg="add">
          <ac:chgData name="Ashok Basnet" userId="b75f6f4236b527a2" providerId="Windows Live" clId="Web-{7581972A-9E27-4522-BF26-5506263C7179}" dt="2022-12-31T04:59:54.929" v="219"/>
          <ac:spMkLst>
            <pc:docMk/>
            <pc:sldMk cId="3670727636" sldId="347"/>
            <ac:spMk id="11" creationId="{83C98ABE-055B-441F-B07E-44F97F083C39}"/>
          </ac:spMkLst>
        </pc:spChg>
        <pc:spChg chg="add">
          <ac:chgData name="Ashok Basnet" userId="b75f6f4236b527a2" providerId="Windows Live" clId="Web-{7581972A-9E27-4522-BF26-5506263C7179}" dt="2022-12-31T04:59:54.929" v="219"/>
          <ac:spMkLst>
            <pc:docMk/>
            <pc:sldMk cId="3670727636" sldId="347"/>
            <ac:spMk id="13" creationId="{29FDB030-9B49-4CED-8CCD-4D99382388AC}"/>
          </ac:spMkLst>
        </pc:spChg>
        <pc:spChg chg="add">
          <ac:chgData name="Ashok Basnet" userId="b75f6f4236b527a2" providerId="Windows Live" clId="Web-{7581972A-9E27-4522-BF26-5506263C7179}" dt="2022-12-31T04:59:54.929" v="219"/>
          <ac:spMkLst>
            <pc:docMk/>
            <pc:sldMk cId="3670727636" sldId="347"/>
            <ac:spMk id="15" creationId="{3783CA14-24A1-485C-8B30-D6A5D87987AD}"/>
          </ac:spMkLst>
        </pc:spChg>
        <pc:spChg chg="add">
          <ac:chgData name="Ashok Basnet" userId="b75f6f4236b527a2" providerId="Windows Live" clId="Web-{7581972A-9E27-4522-BF26-5506263C7179}" dt="2022-12-31T04:59:54.929" v="219"/>
          <ac:spMkLst>
            <pc:docMk/>
            <pc:sldMk cId="3670727636" sldId="347"/>
            <ac:spMk id="17" creationId="{9A97C86A-04D6-40F7-AE84-31AB43E6A846}"/>
          </ac:spMkLst>
        </pc:spChg>
        <pc:spChg chg="add">
          <ac:chgData name="Ashok Basnet" userId="b75f6f4236b527a2" providerId="Windows Live" clId="Web-{7581972A-9E27-4522-BF26-5506263C7179}" dt="2022-12-31T04:59:54.929" v="219"/>
          <ac:spMkLst>
            <pc:docMk/>
            <pc:sldMk cId="3670727636" sldId="347"/>
            <ac:spMk id="19" creationId="{FF9F2414-84E8-453E-B1F3-389FDE8192D9}"/>
          </ac:spMkLst>
        </pc:spChg>
        <pc:spChg chg="add">
          <ac:chgData name="Ashok Basnet" userId="b75f6f4236b527a2" providerId="Windows Live" clId="Web-{7581972A-9E27-4522-BF26-5506263C7179}" dt="2022-12-31T04:59:54.929" v="219"/>
          <ac:spMkLst>
            <pc:docMk/>
            <pc:sldMk cId="3670727636" sldId="347"/>
            <ac:spMk id="21" creationId="{3ECA69A1-7536-43AC-85EF-C7106179F5ED}"/>
          </ac:spMkLst>
        </pc:spChg>
        <pc:graphicFrameChg chg="add mod ord modGraphic">
          <ac:chgData name="Ashok Basnet" userId="b75f6f4236b527a2" providerId="Windows Live" clId="Web-{7581972A-9E27-4522-BF26-5506263C7179}" dt="2022-12-31T04:59:54.929" v="219"/>
          <ac:graphicFrameMkLst>
            <pc:docMk/>
            <pc:sldMk cId="3670727636" sldId="347"/>
            <ac:graphicFrameMk id="4" creationId="{C712DFD7-DB7E-F446-A8DE-2768C2FFE4C2}"/>
          </ac:graphicFrameMkLst>
        </pc:graphicFrameChg>
      </pc:sldChg>
      <pc:sldChg chg="addSp delSp modSp new mod setBg">
        <pc:chgData name="Ashok Basnet" userId="b75f6f4236b527a2" providerId="Windows Live" clId="Web-{7581972A-9E27-4522-BF26-5506263C7179}" dt="2022-12-31T05:28:20.541" v="222"/>
        <pc:sldMkLst>
          <pc:docMk/>
          <pc:sldMk cId="3016487602" sldId="348"/>
        </pc:sldMkLst>
        <pc:spChg chg="del">
          <ac:chgData name="Ashok Basnet" userId="b75f6f4236b527a2" providerId="Windows Live" clId="Web-{7581972A-9E27-4522-BF26-5506263C7179}" dt="2022-12-31T05:28:20.541" v="222"/>
          <ac:spMkLst>
            <pc:docMk/>
            <pc:sldMk cId="3016487602" sldId="348"/>
            <ac:spMk id="2" creationId="{D4F63F6D-3C86-3946-4094-AEED010F3B17}"/>
          </ac:spMkLst>
        </pc:spChg>
        <pc:spChg chg="del">
          <ac:chgData name="Ashok Basnet" userId="b75f6f4236b527a2" providerId="Windows Live" clId="Web-{7581972A-9E27-4522-BF26-5506263C7179}" dt="2022-12-31T05:28:17.213" v="221"/>
          <ac:spMkLst>
            <pc:docMk/>
            <pc:sldMk cId="3016487602" sldId="348"/>
            <ac:spMk id="3" creationId="{D7CDAA64-785F-798B-BD63-5BB0DBFB7E40}"/>
          </ac:spMkLst>
        </pc:spChg>
        <pc:spChg chg="add">
          <ac:chgData name="Ashok Basnet" userId="b75f6f4236b527a2" providerId="Windows Live" clId="Web-{7581972A-9E27-4522-BF26-5506263C7179}" dt="2022-12-31T05:28:20.541" v="222"/>
          <ac:spMkLst>
            <pc:docMk/>
            <pc:sldMk cId="3016487602" sldId="348"/>
            <ac:spMk id="9" creationId="{F3060C83-F051-4F0E-ABAD-AA0DFC48B218}"/>
          </ac:spMkLst>
        </pc:spChg>
        <pc:spChg chg="add">
          <ac:chgData name="Ashok Basnet" userId="b75f6f4236b527a2" providerId="Windows Live" clId="Web-{7581972A-9E27-4522-BF26-5506263C7179}" dt="2022-12-31T05:28:20.541" v="222"/>
          <ac:spMkLst>
            <pc:docMk/>
            <pc:sldMk cId="3016487602" sldId="348"/>
            <ac:spMk id="11" creationId="{83C98ABE-055B-441F-B07E-44F97F083C39}"/>
          </ac:spMkLst>
        </pc:spChg>
        <pc:spChg chg="add">
          <ac:chgData name="Ashok Basnet" userId="b75f6f4236b527a2" providerId="Windows Live" clId="Web-{7581972A-9E27-4522-BF26-5506263C7179}" dt="2022-12-31T05:28:20.541" v="222"/>
          <ac:spMkLst>
            <pc:docMk/>
            <pc:sldMk cId="3016487602" sldId="348"/>
            <ac:spMk id="13" creationId="{29FDB030-9B49-4CED-8CCD-4D99382388AC}"/>
          </ac:spMkLst>
        </pc:spChg>
        <pc:spChg chg="add">
          <ac:chgData name="Ashok Basnet" userId="b75f6f4236b527a2" providerId="Windows Live" clId="Web-{7581972A-9E27-4522-BF26-5506263C7179}" dt="2022-12-31T05:28:20.541" v="222"/>
          <ac:spMkLst>
            <pc:docMk/>
            <pc:sldMk cId="3016487602" sldId="348"/>
            <ac:spMk id="15" creationId="{3783CA14-24A1-485C-8B30-D6A5D87987AD}"/>
          </ac:spMkLst>
        </pc:spChg>
        <pc:spChg chg="add">
          <ac:chgData name="Ashok Basnet" userId="b75f6f4236b527a2" providerId="Windows Live" clId="Web-{7581972A-9E27-4522-BF26-5506263C7179}" dt="2022-12-31T05:28:20.541" v="222"/>
          <ac:spMkLst>
            <pc:docMk/>
            <pc:sldMk cId="3016487602" sldId="348"/>
            <ac:spMk id="17" creationId="{9A97C86A-04D6-40F7-AE84-31AB43E6A846}"/>
          </ac:spMkLst>
        </pc:spChg>
        <pc:spChg chg="add">
          <ac:chgData name="Ashok Basnet" userId="b75f6f4236b527a2" providerId="Windows Live" clId="Web-{7581972A-9E27-4522-BF26-5506263C7179}" dt="2022-12-31T05:28:20.541" v="222"/>
          <ac:spMkLst>
            <pc:docMk/>
            <pc:sldMk cId="3016487602" sldId="348"/>
            <ac:spMk id="19" creationId="{FF9F2414-84E8-453E-B1F3-389FDE8192D9}"/>
          </ac:spMkLst>
        </pc:spChg>
        <pc:spChg chg="add">
          <ac:chgData name="Ashok Basnet" userId="b75f6f4236b527a2" providerId="Windows Live" clId="Web-{7581972A-9E27-4522-BF26-5506263C7179}" dt="2022-12-31T05:28:20.541" v="222"/>
          <ac:spMkLst>
            <pc:docMk/>
            <pc:sldMk cId="3016487602" sldId="348"/>
            <ac:spMk id="21" creationId="{3ECA69A1-7536-43AC-85EF-C7106179F5ED}"/>
          </ac:spMkLst>
        </pc:spChg>
        <pc:picChg chg="add mod ord">
          <ac:chgData name="Ashok Basnet" userId="b75f6f4236b527a2" providerId="Windows Live" clId="Web-{7581972A-9E27-4522-BF26-5506263C7179}" dt="2022-12-31T05:28:20.541" v="222"/>
          <ac:picMkLst>
            <pc:docMk/>
            <pc:sldMk cId="3016487602" sldId="348"/>
            <ac:picMk id="4" creationId="{1A58978B-F8FD-5644-2060-D7BCC3B7AC05}"/>
          </ac:picMkLst>
        </pc:picChg>
      </pc:sldChg>
      <pc:sldChg chg="addSp delSp modSp new mod setBg">
        <pc:chgData name="Ashok Basnet" userId="b75f6f4236b527a2" providerId="Windows Live" clId="Web-{7581972A-9E27-4522-BF26-5506263C7179}" dt="2022-12-31T05:31:59.390" v="225"/>
        <pc:sldMkLst>
          <pc:docMk/>
          <pc:sldMk cId="3853189693" sldId="349"/>
        </pc:sldMkLst>
        <pc:spChg chg="del">
          <ac:chgData name="Ashok Basnet" userId="b75f6f4236b527a2" providerId="Windows Live" clId="Web-{7581972A-9E27-4522-BF26-5506263C7179}" dt="2022-12-31T05:31:59.390" v="225"/>
          <ac:spMkLst>
            <pc:docMk/>
            <pc:sldMk cId="3853189693" sldId="349"/>
            <ac:spMk id="2" creationId="{BD802E97-87CD-AB6F-3EEB-819FD0329B48}"/>
          </ac:spMkLst>
        </pc:spChg>
        <pc:spChg chg="del">
          <ac:chgData name="Ashok Basnet" userId="b75f6f4236b527a2" providerId="Windows Live" clId="Web-{7581972A-9E27-4522-BF26-5506263C7179}" dt="2022-12-31T05:31:50.546" v="224"/>
          <ac:spMkLst>
            <pc:docMk/>
            <pc:sldMk cId="3853189693" sldId="349"/>
            <ac:spMk id="3" creationId="{5E710642-87FC-78B1-A072-A03E801177B7}"/>
          </ac:spMkLst>
        </pc:spChg>
        <pc:spChg chg="add">
          <ac:chgData name="Ashok Basnet" userId="b75f6f4236b527a2" providerId="Windows Live" clId="Web-{7581972A-9E27-4522-BF26-5506263C7179}" dt="2022-12-31T05:31:59.390" v="225"/>
          <ac:spMkLst>
            <pc:docMk/>
            <pc:sldMk cId="3853189693" sldId="349"/>
            <ac:spMk id="9" creationId="{F3060C83-F051-4F0E-ABAD-AA0DFC48B218}"/>
          </ac:spMkLst>
        </pc:spChg>
        <pc:spChg chg="add">
          <ac:chgData name="Ashok Basnet" userId="b75f6f4236b527a2" providerId="Windows Live" clId="Web-{7581972A-9E27-4522-BF26-5506263C7179}" dt="2022-12-31T05:31:59.390" v="225"/>
          <ac:spMkLst>
            <pc:docMk/>
            <pc:sldMk cId="3853189693" sldId="349"/>
            <ac:spMk id="11" creationId="{83C98ABE-055B-441F-B07E-44F97F083C39}"/>
          </ac:spMkLst>
        </pc:spChg>
        <pc:spChg chg="add">
          <ac:chgData name="Ashok Basnet" userId="b75f6f4236b527a2" providerId="Windows Live" clId="Web-{7581972A-9E27-4522-BF26-5506263C7179}" dt="2022-12-31T05:31:59.390" v="225"/>
          <ac:spMkLst>
            <pc:docMk/>
            <pc:sldMk cId="3853189693" sldId="349"/>
            <ac:spMk id="13" creationId="{29FDB030-9B49-4CED-8CCD-4D99382388AC}"/>
          </ac:spMkLst>
        </pc:spChg>
        <pc:spChg chg="add">
          <ac:chgData name="Ashok Basnet" userId="b75f6f4236b527a2" providerId="Windows Live" clId="Web-{7581972A-9E27-4522-BF26-5506263C7179}" dt="2022-12-31T05:31:59.390" v="225"/>
          <ac:spMkLst>
            <pc:docMk/>
            <pc:sldMk cId="3853189693" sldId="349"/>
            <ac:spMk id="15" creationId="{3783CA14-24A1-485C-8B30-D6A5D87987AD}"/>
          </ac:spMkLst>
        </pc:spChg>
        <pc:spChg chg="add">
          <ac:chgData name="Ashok Basnet" userId="b75f6f4236b527a2" providerId="Windows Live" clId="Web-{7581972A-9E27-4522-BF26-5506263C7179}" dt="2022-12-31T05:31:59.390" v="225"/>
          <ac:spMkLst>
            <pc:docMk/>
            <pc:sldMk cId="3853189693" sldId="349"/>
            <ac:spMk id="17" creationId="{9A97C86A-04D6-40F7-AE84-31AB43E6A846}"/>
          </ac:spMkLst>
        </pc:spChg>
        <pc:spChg chg="add">
          <ac:chgData name="Ashok Basnet" userId="b75f6f4236b527a2" providerId="Windows Live" clId="Web-{7581972A-9E27-4522-BF26-5506263C7179}" dt="2022-12-31T05:31:59.390" v="225"/>
          <ac:spMkLst>
            <pc:docMk/>
            <pc:sldMk cId="3853189693" sldId="349"/>
            <ac:spMk id="19" creationId="{FF9F2414-84E8-453E-B1F3-389FDE8192D9}"/>
          </ac:spMkLst>
        </pc:spChg>
        <pc:spChg chg="add">
          <ac:chgData name="Ashok Basnet" userId="b75f6f4236b527a2" providerId="Windows Live" clId="Web-{7581972A-9E27-4522-BF26-5506263C7179}" dt="2022-12-31T05:31:59.390" v="225"/>
          <ac:spMkLst>
            <pc:docMk/>
            <pc:sldMk cId="3853189693" sldId="349"/>
            <ac:spMk id="21" creationId="{3ECA69A1-7536-43AC-85EF-C7106179F5ED}"/>
          </ac:spMkLst>
        </pc:spChg>
        <pc:picChg chg="add mod ord">
          <ac:chgData name="Ashok Basnet" userId="b75f6f4236b527a2" providerId="Windows Live" clId="Web-{7581972A-9E27-4522-BF26-5506263C7179}" dt="2022-12-31T05:31:59.390" v="225"/>
          <ac:picMkLst>
            <pc:docMk/>
            <pc:sldMk cId="3853189693" sldId="349"/>
            <ac:picMk id="4" creationId="{C90DE06E-46C8-D8E6-0C37-91FFB26F2266}"/>
          </ac:picMkLst>
        </pc:picChg>
      </pc:sldChg>
      <pc:sldChg chg="addSp delSp modSp new mod setBg">
        <pc:chgData name="Ashok Basnet" userId="b75f6f4236b527a2" providerId="Windows Live" clId="Web-{7581972A-9E27-4522-BF26-5506263C7179}" dt="2022-12-31T05:32:45.502" v="228"/>
        <pc:sldMkLst>
          <pc:docMk/>
          <pc:sldMk cId="150682634" sldId="350"/>
        </pc:sldMkLst>
        <pc:spChg chg="del">
          <ac:chgData name="Ashok Basnet" userId="b75f6f4236b527a2" providerId="Windows Live" clId="Web-{7581972A-9E27-4522-BF26-5506263C7179}" dt="2022-12-31T05:32:45.502" v="228"/>
          <ac:spMkLst>
            <pc:docMk/>
            <pc:sldMk cId="150682634" sldId="350"/>
            <ac:spMk id="2" creationId="{EAD8407F-2487-D631-D64B-E04B5E5A5849}"/>
          </ac:spMkLst>
        </pc:spChg>
        <pc:spChg chg="del">
          <ac:chgData name="Ashok Basnet" userId="b75f6f4236b527a2" providerId="Windows Live" clId="Web-{7581972A-9E27-4522-BF26-5506263C7179}" dt="2022-12-31T05:32:37.689" v="227"/>
          <ac:spMkLst>
            <pc:docMk/>
            <pc:sldMk cId="150682634" sldId="350"/>
            <ac:spMk id="3" creationId="{02557F2B-D0F5-783D-21D2-0B6451961623}"/>
          </ac:spMkLst>
        </pc:spChg>
        <pc:spChg chg="add">
          <ac:chgData name="Ashok Basnet" userId="b75f6f4236b527a2" providerId="Windows Live" clId="Web-{7581972A-9E27-4522-BF26-5506263C7179}" dt="2022-12-31T05:32:45.502" v="228"/>
          <ac:spMkLst>
            <pc:docMk/>
            <pc:sldMk cId="150682634" sldId="350"/>
            <ac:spMk id="9" creationId="{F3060C83-F051-4F0E-ABAD-AA0DFC48B218}"/>
          </ac:spMkLst>
        </pc:spChg>
        <pc:spChg chg="add">
          <ac:chgData name="Ashok Basnet" userId="b75f6f4236b527a2" providerId="Windows Live" clId="Web-{7581972A-9E27-4522-BF26-5506263C7179}" dt="2022-12-31T05:32:45.502" v="228"/>
          <ac:spMkLst>
            <pc:docMk/>
            <pc:sldMk cId="150682634" sldId="350"/>
            <ac:spMk id="11" creationId="{83C98ABE-055B-441F-B07E-44F97F083C39}"/>
          </ac:spMkLst>
        </pc:spChg>
        <pc:spChg chg="add">
          <ac:chgData name="Ashok Basnet" userId="b75f6f4236b527a2" providerId="Windows Live" clId="Web-{7581972A-9E27-4522-BF26-5506263C7179}" dt="2022-12-31T05:32:45.502" v="228"/>
          <ac:spMkLst>
            <pc:docMk/>
            <pc:sldMk cId="150682634" sldId="350"/>
            <ac:spMk id="13" creationId="{29FDB030-9B49-4CED-8CCD-4D99382388AC}"/>
          </ac:spMkLst>
        </pc:spChg>
        <pc:spChg chg="add">
          <ac:chgData name="Ashok Basnet" userId="b75f6f4236b527a2" providerId="Windows Live" clId="Web-{7581972A-9E27-4522-BF26-5506263C7179}" dt="2022-12-31T05:32:45.502" v="228"/>
          <ac:spMkLst>
            <pc:docMk/>
            <pc:sldMk cId="150682634" sldId="350"/>
            <ac:spMk id="15" creationId="{3783CA14-24A1-485C-8B30-D6A5D87987AD}"/>
          </ac:spMkLst>
        </pc:spChg>
        <pc:spChg chg="add">
          <ac:chgData name="Ashok Basnet" userId="b75f6f4236b527a2" providerId="Windows Live" clId="Web-{7581972A-9E27-4522-BF26-5506263C7179}" dt="2022-12-31T05:32:45.502" v="228"/>
          <ac:spMkLst>
            <pc:docMk/>
            <pc:sldMk cId="150682634" sldId="350"/>
            <ac:spMk id="17" creationId="{9A97C86A-04D6-40F7-AE84-31AB43E6A846}"/>
          </ac:spMkLst>
        </pc:spChg>
        <pc:spChg chg="add">
          <ac:chgData name="Ashok Basnet" userId="b75f6f4236b527a2" providerId="Windows Live" clId="Web-{7581972A-9E27-4522-BF26-5506263C7179}" dt="2022-12-31T05:32:45.502" v="228"/>
          <ac:spMkLst>
            <pc:docMk/>
            <pc:sldMk cId="150682634" sldId="350"/>
            <ac:spMk id="19" creationId="{FF9F2414-84E8-453E-B1F3-389FDE8192D9}"/>
          </ac:spMkLst>
        </pc:spChg>
        <pc:spChg chg="add">
          <ac:chgData name="Ashok Basnet" userId="b75f6f4236b527a2" providerId="Windows Live" clId="Web-{7581972A-9E27-4522-BF26-5506263C7179}" dt="2022-12-31T05:32:45.502" v="228"/>
          <ac:spMkLst>
            <pc:docMk/>
            <pc:sldMk cId="150682634" sldId="350"/>
            <ac:spMk id="21" creationId="{3ECA69A1-7536-43AC-85EF-C7106179F5ED}"/>
          </ac:spMkLst>
        </pc:spChg>
        <pc:picChg chg="add mod ord">
          <ac:chgData name="Ashok Basnet" userId="b75f6f4236b527a2" providerId="Windows Live" clId="Web-{7581972A-9E27-4522-BF26-5506263C7179}" dt="2022-12-31T05:32:45.502" v="228"/>
          <ac:picMkLst>
            <pc:docMk/>
            <pc:sldMk cId="150682634" sldId="350"/>
            <ac:picMk id="4" creationId="{7CB00544-7AE9-E86C-AED1-2937AFBCA6B8}"/>
          </ac:picMkLst>
        </pc:picChg>
      </pc:sldChg>
      <pc:sldChg chg="addSp delSp modSp new mod setBg">
        <pc:chgData name="Ashok Basnet" userId="b75f6f4236b527a2" providerId="Windows Live" clId="Web-{7581972A-9E27-4522-BF26-5506263C7179}" dt="2022-12-31T05:41:05.170" v="237"/>
        <pc:sldMkLst>
          <pc:docMk/>
          <pc:sldMk cId="4129038707" sldId="351"/>
        </pc:sldMkLst>
        <pc:spChg chg="del">
          <ac:chgData name="Ashok Basnet" userId="b75f6f4236b527a2" providerId="Windows Live" clId="Web-{7581972A-9E27-4522-BF26-5506263C7179}" dt="2022-12-31T05:41:05.170" v="237"/>
          <ac:spMkLst>
            <pc:docMk/>
            <pc:sldMk cId="4129038707" sldId="351"/>
            <ac:spMk id="2" creationId="{1950A067-B4AC-3C9D-C45B-F671EDD2F3A2}"/>
          </ac:spMkLst>
        </pc:spChg>
        <pc:spChg chg="del">
          <ac:chgData name="Ashok Basnet" userId="b75f6f4236b527a2" providerId="Windows Live" clId="Web-{7581972A-9E27-4522-BF26-5506263C7179}" dt="2022-12-31T05:41:01.436" v="236"/>
          <ac:spMkLst>
            <pc:docMk/>
            <pc:sldMk cId="4129038707" sldId="351"/>
            <ac:spMk id="3" creationId="{1E0EFF40-4C38-0C74-6CB0-412559B40BFE}"/>
          </ac:spMkLst>
        </pc:spChg>
        <pc:spChg chg="add">
          <ac:chgData name="Ashok Basnet" userId="b75f6f4236b527a2" providerId="Windows Live" clId="Web-{7581972A-9E27-4522-BF26-5506263C7179}" dt="2022-12-31T05:41:05.170" v="237"/>
          <ac:spMkLst>
            <pc:docMk/>
            <pc:sldMk cId="4129038707" sldId="351"/>
            <ac:spMk id="9" creationId="{F3060C83-F051-4F0E-ABAD-AA0DFC48B218}"/>
          </ac:spMkLst>
        </pc:spChg>
        <pc:spChg chg="add">
          <ac:chgData name="Ashok Basnet" userId="b75f6f4236b527a2" providerId="Windows Live" clId="Web-{7581972A-9E27-4522-BF26-5506263C7179}" dt="2022-12-31T05:41:05.170" v="237"/>
          <ac:spMkLst>
            <pc:docMk/>
            <pc:sldMk cId="4129038707" sldId="351"/>
            <ac:spMk id="11" creationId="{83C98ABE-055B-441F-B07E-44F97F083C39}"/>
          </ac:spMkLst>
        </pc:spChg>
        <pc:spChg chg="add">
          <ac:chgData name="Ashok Basnet" userId="b75f6f4236b527a2" providerId="Windows Live" clId="Web-{7581972A-9E27-4522-BF26-5506263C7179}" dt="2022-12-31T05:41:05.170" v="237"/>
          <ac:spMkLst>
            <pc:docMk/>
            <pc:sldMk cId="4129038707" sldId="351"/>
            <ac:spMk id="13" creationId="{29FDB030-9B49-4CED-8CCD-4D99382388AC}"/>
          </ac:spMkLst>
        </pc:spChg>
        <pc:spChg chg="add">
          <ac:chgData name="Ashok Basnet" userId="b75f6f4236b527a2" providerId="Windows Live" clId="Web-{7581972A-9E27-4522-BF26-5506263C7179}" dt="2022-12-31T05:41:05.170" v="237"/>
          <ac:spMkLst>
            <pc:docMk/>
            <pc:sldMk cId="4129038707" sldId="351"/>
            <ac:spMk id="15" creationId="{3783CA14-24A1-485C-8B30-D6A5D87987AD}"/>
          </ac:spMkLst>
        </pc:spChg>
        <pc:spChg chg="add">
          <ac:chgData name="Ashok Basnet" userId="b75f6f4236b527a2" providerId="Windows Live" clId="Web-{7581972A-9E27-4522-BF26-5506263C7179}" dt="2022-12-31T05:41:05.170" v="237"/>
          <ac:spMkLst>
            <pc:docMk/>
            <pc:sldMk cId="4129038707" sldId="351"/>
            <ac:spMk id="17" creationId="{9A97C86A-04D6-40F7-AE84-31AB43E6A846}"/>
          </ac:spMkLst>
        </pc:spChg>
        <pc:spChg chg="add">
          <ac:chgData name="Ashok Basnet" userId="b75f6f4236b527a2" providerId="Windows Live" clId="Web-{7581972A-9E27-4522-BF26-5506263C7179}" dt="2022-12-31T05:41:05.170" v="237"/>
          <ac:spMkLst>
            <pc:docMk/>
            <pc:sldMk cId="4129038707" sldId="351"/>
            <ac:spMk id="19" creationId="{FF9F2414-84E8-453E-B1F3-389FDE8192D9}"/>
          </ac:spMkLst>
        </pc:spChg>
        <pc:spChg chg="add">
          <ac:chgData name="Ashok Basnet" userId="b75f6f4236b527a2" providerId="Windows Live" clId="Web-{7581972A-9E27-4522-BF26-5506263C7179}" dt="2022-12-31T05:41:05.170" v="237"/>
          <ac:spMkLst>
            <pc:docMk/>
            <pc:sldMk cId="4129038707" sldId="351"/>
            <ac:spMk id="21" creationId="{3ECA69A1-7536-43AC-85EF-C7106179F5ED}"/>
          </ac:spMkLst>
        </pc:spChg>
        <pc:picChg chg="add mod ord">
          <ac:chgData name="Ashok Basnet" userId="b75f6f4236b527a2" providerId="Windows Live" clId="Web-{7581972A-9E27-4522-BF26-5506263C7179}" dt="2022-12-31T05:41:05.170" v="237"/>
          <ac:picMkLst>
            <pc:docMk/>
            <pc:sldMk cId="4129038707" sldId="351"/>
            <ac:picMk id="4" creationId="{329AAE60-9FB2-7A84-90D5-8C6989B4935F}"/>
          </ac:picMkLst>
        </pc:picChg>
      </pc:sldChg>
      <pc:sldChg chg="addSp delSp modSp new mod setBg">
        <pc:chgData name="Ashok Basnet" userId="b75f6f4236b527a2" providerId="Windows Live" clId="Web-{7581972A-9E27-4522-BF26-5506263C7179}" dt="2022-12-31T05:34:13.114" v="232"/>
        <pc:sldMkLst>
          <pc:docMk/>
          <pc:sldMk cId="1589468523" sldId="352"/>
        </pc:sldMkLst>
        <pc:spChg chg="del">
          <ac:chgData name="Ashok Basnet" userId="b75f6f4236b527a2" providerId="Windows Live" clId="Web-{7581972A-9E27-4522-BF26-5506263C7179}" dt="2022-12-31T05:34:13.114" v="232"/>
          <ac:spMkLst>
            <pc:docMk/>
            <pc:sldMk cId="1589468523" sldId="352"/>
            <ac:spMk id="2" creationId="{26AD8C36-17C0-768D-8BB6-70AC2132A573}"/>
          </ac:spMkLst>
        </pc:spChg>
        <pc:spChg chg="del">
          <ac:chgData name="Ashok Basnet" userId="b75f6f4236b527a2" providerId="Windows Live" clId="Web-{7581972A-9E27-4522-BF26-5506263C7179}" dt="2022-12-31T05:34:09.270" v="231"/>
          <ac:spMkLst>
            <pc:docMk/>
            <pc:sldMk cId="1589468523" sldId="352"/>
            <ac:spMk id="3" creationId="{ED164B6B-59E4-B792-CC84-A7DFA0E11244}"/>
          </ac:spMkLst>
        </pc:spChg>
        <pc:spChg chg="add">
          <ac:chgData name="Ashok Basnet" userId="b75f6f4236b527a2" providerId="Windows Live" clId="Web-{7581972A-9E27-4522-BF26-5506263C7179}" dt="2022-12-31T05:34:13.114" v="232"/>
          <ac:spMkLst>
            <pc:docMk/>
            <pc:sldMk cId="1589468523" sldId="352"/>
            <ac:spMk id="9" creationId="{F3060C83-F051-4F0E-ABAD-AA0DFC48B218}"/>
          </ac:spMkLst>
        </pc:spChg>
        <pc:spChg chg="add">
          <ac:chgData name="Ashok Basnet" userId="b75f6f4236b527a2" providerId="Windows Live" clId="Web-{7581972A-9E27-4522-BF26-5506263C7179}" dt="2022-12-31T05:34:13.114" v="232"/>
          <ac:spMkLst>
            <pc:docMk/>
            <pc:sldMk cId="1589468523" sldId="352"/>
            <ac:spMk id="11" creationId="{83C98ABE-055B-441F-B07E-44F97F083C39}"/>
          </ac:spMkLst>
        </pc:spChg>
        <pc:spChg chg="add">
          <ac:chgData name="Ashok Basnet" userId="b75f6f4236b527a2" providerId="Windows Live" clId="Web-{7581972A-9E27-4522-BF26-5506263C7179}" dt="2022-12-31T05:34:13.114" v="232"/>
          <ac:spMkLst>
            <pc:docMk/>
            <pc:sldMk cId="1589468523" sldId="352"/>
            <ac:spMk id="13" creationId="{29FDB030-9B49-4CED-8CCD-4D99382388AC}"/>
          </ac:spMkLst>
        </pc:spChg>
        <pc:spChg chg="add">
          <ac:chgData name="Ashok Basnet" userId="b75f6f4236b527a2" providerId="Windows Live" clId="Web-{7581972A-9E27-4522-BF26-5506263C7179}" dt="2022-12-31T05:34:13.114" v="232"/>
          <ac:spMkLst>
            <pc:docMk/>
            <pc:sldMk cId="1589468523" sldId="352"/>
            <ac:spMk id="15" creationId="{3783CA14-24A1-485C-8B30-D6A5D87987AD}"/>
          </ac:spMkLst>
        </pc:spChg>
        <pc:spChg chg="add">
          <ac:chgData name="Ashok Basnet" userId="b75f6f4236b527a2" providerId="Windows Live" clId="Web-{7581972A-9E27-4522-BF26-5506263C7179}" dt="2022-12-31T05:34:13.114" v="232"/>
          <ac:spMkLst>
            <pc:docMk/>
            <pc:sldMk cId="1589468523" sldId="352"/>
            <ac:spMk id="17" creationId="{9A97C86A-04D6-40F7-AE84-31AB43E6A846}"/>
          </ac:spMkLst>
        </pc:spChg>
        <pc:spChg chg="add">
          <ac:chgData name="Ashok Basnet" userId="b75f6f4236b527a2" providerId="Windows Live" clId="Web-{7581972A-9E27-4522-BF26-5506263C7179}" dt="2022-12-31T05:34:13.114" v="232"/>
          <ac:spMkLst>
            <pc:docMk/>
            <pc:sldMk cId="1589468523" sldId="352"/>
            <ac:spMk id="19" creationId="{FF9F2414-84E8-453E-B1F3-389FDE8192D9}"/>
          </ac:spMkLst>
        </pc:spChg>
        <pc:spChg chg="add">
          <ac:chgData name="Ashok Basnet" userId="b75f6f4236b527a2" providerId="Windows Live" clId="Web-{7581972A-9E27-4522-BF26-5506263C7179}" dt="2022-12-31T05:34:13.114" v="232"/>
          <ac:spMkLst>
            <pc:docMk/>
            <pc:sldMk cId="1589468523" sldId="352"/>
            <ac:spMk id="21" creationId="{3ECA69A1-7536-43AC-85EF-C7106179F5ED}"/>
          </ac:spMkLst>
        </pc:spChg>
        <pc:picChg chg="add mod ord">
          <ac:chgData name="Ashok Basnet" userId="b75f6f4236b527a2" providerId="Windows Live" clId="Web-{7581972A-9E27-4522-BF26-5506263C7179}" dt="2022-12-31T05:34:13.114" v="232"/>
          <ac:picMkLst>
            <pc:docMk/>
            <pc:sldMk cId="1589468523" sldId="352"/>
            <ac:picMk id="4" creationId="{A63AA745-4369-C413-76B8-B1CB55DE9AF3}"/>
          </ac:picMkLst>
        </pc:picChg>
      </pc:sldChg>
      <pc:sldChg chg="addSp delSp modSp new mod setBg">
        <pc:chgData name="Ashok Basnet" userId="b75f6f4236b527a2" providerId="Windows Live" clId="Web-{7581972A-9E27-4522-BF26-5506263C7179}" dt="2022-12-31T05:35:24.287" v="235"/>
        <pc:sldMkLst>
          <pc:docMk/>
          <pc:sldMk cId="873305590" sldId="353"/>
        </pc:sldMkLst>
        <pc:spChg chg="del">
          <ac:chgData name="Ashok Basnet" userId="b75f6f4236b527a2" providerId="Windows Live" clId="Web-{7581972A-9E27-4522-BF26-5506263C7179}" dt="2022-12-31T05:35:24.287" v="235"/>
          <ac:spMkLst>
            <pc:docMk/>
            <pc:sldMk cId="873305590" sldId="353"/>
            <ac:spMk id="2" creationId="{CBEB8716-D757-D5E1-AFAA-8CEF97FB55E1}"/>
          </ac:spMkLst>
        </pc:spChg>
        <pc:spChg chg="del">
          <ac:chgData name="Ashok Basnet" userId="b75f6f4236b527a2" providerId="Windows Live" clId="Web-{7581972A-9E27-4522-BF26-5506263C7179}" dt="2022-12-31T05:35:20.443" v="234"/>
          <ac:spMkLst>
            <pc:docMk/>
            <pc:sldMk cId="873305590" sldId="353"/>
            <ac:spMk id="3" creationId="{DE7D5125-50CA-5C31-0A63-D4DE455BF7CC}"/>
          </ac:spMkLst>
        </pc:spChg>
        <pc:spChg chg="add">
          <ac:chgData name="Ashok Basnet" userId="b75f6f4236b527a2" providerId="Windows Live" clId="Web-{7581972A-9E27-4522-BF26-5506263C7179}" dt="2022-12-31T05:35:24.287" v="235"/>
          <ac:spMkLst>
            <pc:docMk/>
            <pc:sldMk cId="873305590" sldId="353"/>
            <ac:spMk id="9" creationId="{F3060C83-F051-4F0E-ABAD-AA0DFC48B218}"/>
          </ac:spMkLst>
        </pc:spChg>
        <pc:spChg chg="add">
          <ac:chgData name="Ashok Basnet" userId="b75f6f4236b527a2" providerId="Windows Live" clId="Web-{7581972A-9E27-4522-BF26-5506263C7179}" dt="2022-12-31T05:35:24.287" v="235"/>
          <ac:spMkLst>
            <pc:docMk/>
            <pc:sldMk cId="873305590" sldId="353"/>
            <ac:spMk id="11" creationId="{83C98ABE-055B-441F-B07E-44F97F083C39}"/>
          </ac:spMkLst>
        </pc:spChg>
        <pc:spChg chg="add">
          <ac:chgData name="Ashok Basnet" userId="b75f6f4236b527a2" providerId="Windows Live" clId="Web-{7581972A-9E27-4522-BF26-5506263C7179}" dt="2022-12-31T05:35:24.287" v="235"/>
          <ac:spMkLst>
            <pc:docMk/>
            <pc:sldMk cId="873305590" sldId="353"/>
            <ac:spMk id="13" creationId="{29FDB030-9B49-4CED-8CCD-4D99382388AC}"/>
          </ac:spMkLst>
        </pc:spChg>
        <pc:spChg chg="add">
          <ac:chgData name="Ashok Basnet" userId="b75f6f4236b527a2" providerId="Windows Live" clId="Web-{7581972A-9E27-4522-BF26-5506263C7179}" dt="2022-12-31T05:35:24.287" v="235"/>
          <ac:spMkLst>
            <pc:docMk/>
            <pc:sldMk cId="873305590" sldId="353"/>
            <ac:spMk id="15" creationId="{3783CA14-24A1-485C-8B30-D6A5D87987AD}"/>
          </ac:spMkLst>
        </pc:spChg>
        <pc:spChg chg="add">
          <ac:chgData name="Ashok Basnet" userId="b75f6f4236b527a2" providerId="Windows Live" clId="Web-{7581972A-9E27-4522-BF26-5506263C7179}" dt="2022-12-31T05:35:24.287" v="235"/>
          <ac:spMkLst>
            <pc:docMk/>
            <pc:sldMk cId="873305590" sldId="353"/>
            <ac:spMk id="17" creationId="{9A97C86A-04D6-40F7-AE84-31AB43E6A846}"/>
          </ac:spMkLst>
        </pc:spChg>
        <pc:spChg chg="add">
          <ac:chgData name="Ashok Basnet" userId="b75f6f4236b527a2" providerId="Windows Live" clId="Web-{7581972A-9E27-4522-BF26-5506263C7179}" dt="2022-12-31T05:35:24.287" v="235"/>
          <ac:spMkLst>
            <pc:docMk/>
            <pc:sldMk cId="873305590" sldId="353"/>
            <ac:spMk id="19" creationId="{FF9F2414-84E8-453E-B1F3-389FDE8192D9}"/>
          </ac:spMkLst>
        </pc:spChg>
        <pc:spChg chg="add">
          <ac:chgData name="Ashok Basnet" userId="b75f6f4236b527a2" providerId="Windows Live" clId="Web-{7581972A-9E27-4522-BF26-5506263C7179}" dt="2022-12-31T05:35:24.287" v="235"/>
          <ac:spMkLst>
            <pc:docMk/>
            <pc:sldMk cId="873305590" sldId="353"/>
            <ac:spMk id="21" creationId="{3ECA69A1-7536-43AC-85EF-C7106179F5ED}"/>
          </ac:spMkLst>
        </pc:spChg>
        <pc:picChg chg="add mod ord">
          <ac:chgData name="Ashok Basnet" userId="b75f6f4236b527a2" providerId="Windows Live" clId="Web-{7581972A-9E27-4522-BF26-5506263C7179}" dt="2022-12-31T05:35:24.287" v="235"/>
          <ac:picMkLst>
            <pc:docMk/>
            <pc:sldMk cId="873305590" sldId="353"/>
            <ac:picMk id="4" creationId="{F00B04AB-00AE-B2B6-D68F-EDFFD5C37C50}"/>
          </ac:picMkLst>
        </pc:picChg>
      </pc:sldChg>
      <pc:sldChg chg="addSp delSp modSp new mod setBg">
        <pc:chgData name="Ashok Basnet" userId="b75f6f4236b527a2" providerId="Windows Live" clId="Web-{7581972A-9E27-4522-BF26-5506263C7179}" dt="2022-12-31T05:42:12" v="240"/>
        <pc:sldMkLst>
          <pc:docMk/>
          <pc:sldMk cId="3444854465" sldId="354"/>
        </pc:sldMkLst>
        <pc:spChg chg="del">
          <ac:chgData name="Ashok Basnet" userId="b75f6f4236b527a2" providerId="Windows Live" clId="Web-{7581972A-9E27-4522-BF26-5506263C7179}" dt="2022-12-31T05:42:12" v="240"/>
          <ac:spMkLst>
            <pc:docMk/>
            <pc:sldMk cId="3444854465" sldId="354"/>
            <ac:spMk id="2" creationId="{40836DCA-1436-94C4-3825-5D7E98F4F81C}"/>
          </ac:spMkLst>
        </pc:spChg>
        <pc:spChg chg="del">
          <ac:chgData name="Ashok Basnet" userId="b75f6f4236b527a2" providerId="Windows Live" clId="Web-{7581972A-9E27-4522-BF26-5506263C7179}" dt="2022-12-31T05:42:07.703" v="239"/>
          <ac:spMkLst>
            <pc:docMk/>
            <pc:sldMk cId="3444854465" sldId="354"/>
            <ac:spMk id="3" creationId="{25D7824A-FB09-4722-B66F-B863EA3B5622}"/>
          </ac:spMkLst>
        </pc:spChg>
        <pc:spChg chg="add">
          <ac:chgData name="Ashok Basnet" userId="b75f6f4236b527a2" providerId="Windows Live" clId="Web-{7581972A-9E27-4522-BF26-5506263C7179}" dt="2022-12-31T05:42:12" v="240"/>
          <ac:spMkLst>
            <pc:docMk/>
            <pc:sldMk cId="3444854465" sldId="354"/>
            <ac:spMk id="9" creationId="{F3060C83-F051-4F0E-ABAD-AA0DFC48B218}"/>
          </ac:spMkLst>
        </pc:spChg>
        <pc:spChg chg="add">
          <ac:chgData name="Ashok Basnet" userId="b75f6f4236b527a2" providerId="Windows Live" clId="Web-{7581972A-9E27-4522-BF26-5506263C7179}" dt="2022-12-31T05:42:12" v="240"/>
          <ac:spMkLst>
            <pc:docMk/>
            <pc:sldMk cId="3444854465" sldId="354"/>
            <ac:spMk id="11" creationId="{83C98ABE-055B-441F-B07E-44F97F083C39}"/>
          </ac:spMkLst>
        </pc:spChg>
        <pc:spChg chg="add">
          <ac:chgData name="Ashok Basnet" userId="b75f6f4236b527a2" providerId="Windows Live" clId="Web-{7581972A-9E27-4522-BF26-5506263C7179}" dt="2022-12-31T05:42:12" v="240"/>
          <ac:spMkLst>
            <pc:docMk/>
            <pc:sldMk cId="3444854465" sldId="354"/>
            <ac:spMk id="13" creationId="{29FDB030-9B49-4CED-8CCD-4D99382388AC}"/>
          </ac:spMkLst>
        </pc:spChg>
        <pc:spChg chg="add">
          <ac:chgData name="Ashok Basnet" userId="b75f6f4236b527a2" providerId="Windows Live" clId="Web-{7581972A-9E27-4522-BF26-5506263C7179}" dt="2022-12-31T05:42:12" v="240"/>
          <ac:spMkLst>
            <pc:docMk/>
            <pc:sldMk cId="3444854465" sldId="354"/>
            <ac:spMk id="15" creationId="{3783CA14-24A1-485C-8B30-D6A5D87987AD}"/>
          </ac:spMkLst>
        </pc:spChg>
        <pc:spChg chg="add">
          <ac:chgData name="Ashok Basnet" userId="b75f6f4236b527a2" providerId="Windows Live" clId="Web-{7581972A-9E27-4522-BF26-5506263C7179}" dt="2022-12-31T05:42:12" v="240"/>
          <ac:spMkLst>
            <pc:docMk/>
            <pc:sldMk cId="3444854465" sldId="354"/>
            <ac:spMk id="17" creationId="{9A97C86A-04D6-40F7-AE84-31AB43E6A846}"/>
          </ac:spMkLst>
        </pc:spChg>
        <pc:spChg chg="add">
          <ac:chgData name="Ashok Basnet" userId="b75f6f4236b527a2" providerId="Windows Live" clId="Web-{7581972A-9E27-4522-BF26-5506263C7179}" dt="2022-12-31T05:42:12" v="240"/>
          <ac:spMkLst>
            <pc:docMk/>
            <pc:sldMk cId="3444854465" sldId="354"/>
            <ac:spMk id="19" creationId="{FF9F2414-84E8-453E-B1F3-389FDE8192D9}"/>
          </ac:spMkLst>
        </pc:spChg>
        <pc:spChg chg="add">
          <ac:chgData name="Ashok Basnet" userId="b75f6f4236b527a2" providerId="Windows Live" clId="Web-{7581972A-9E27-4522-BF26-5506263C7179}" dt="2022-12-31T05:42:12" v="240"/>
          <ac:spMkLst>
            <pc:docMk/>
            <pc:sldMk cId="3444854465" sldId="354"/>
            <ac:spMk id="21" creationId="{3ECA69A1-7536-43AC-85EF-C7106179F5ED}"/>
          </ac:spMkLst>
        </pc:spChg>
        <pc:picChg chg="add mod ord">
          <ac:chgData name="Ashok Basnet" userId="b75f6f4236b527a2" providerId="Windows Live" clId="Web-{7581972A-9E27-4522-BF26-5506263C7179}" dt="2022-12-31T05:42:12" v="240"/>
          <ac:picMkLst>
            <pc:docMk/>
            <pc:sldMk cId="3444854465" sldId="354"/>
            <ac:picMk id="4" creationId="{CEFF1618-C76A-334F-0980-4399CF2354F0}"/>
          </ac:picMkLst>
        </pc:picChg>
      </pc:sldChg>
      <pc:sldChg chg="addSp delSp modSp new mod setBg">
        <pc:chgData name="Ashok Basnet" userId="b75f6f4236b527a2" providerId="Windows Live" clId="Web-{7581972A-9E27-4522-BF26-5506263C7179}" dt="2022-12-31T05:42:25.876" v="243"/>
        <pc:sldMkLst>
          <pc:docMk/>
          <pc:sldMk cId="3520242006" sldId="355"/>
        </pc:sldMkLst>
        <pc:spChg chg="del">
          <ac:chgData name="Ashok Basnet" userId="b75f6f4236b527a2" providerId="Windows Live" clId="Web-{7581972A-9E27-4522-BF26-5506263C7179}" dt="2022-12-31T05:42:25.876" v="243"/>
          <ac:spMkLst>
            <pc:docMk/>
            <pc:sldMk cId="3520242006" sldId="355"/>
            <ac:spMk id="2" creationId="{036AC6C6-8B5C-6862-B83F-CBFD9CD02812}"/>
          </ac:spMkLst>
        </pc:spChg>
        <pc:spChg chg="del">
          <ac:chgData name="Ashok Basnet" userId="b75f6f4236b527a2" providerId="Windows Live" clId="Web-{7581972A-9E27-4522-BF26-5506263C7179}" dt="2022-12-31T05:42:22.110" v="242"/>
          <ac:spMkLst>
            <pc:docMk/>
            <pc:sldMk cId="3520242006" sldId="355"/>
            <ac:spMk id="3" creationId="{61972D44-3B0A-84D0-8722-7A70A91A103A}"/>
          </ac:spMkLst>
        </pc:spChg>
        <pc:spChg chg="add">
          <ac:chgData name="Ashok Basnet" userId="b75f6f4236b527a2" providerId="Windows Live" clId="Web-{7581972A-9E27-4522-BF26-5506263C7179}" dt="2022-12-31T05:42:25.876" v="243"/>
          <ac:spMkLst>
            <pc:docMk/>
            <pc:sldMk cId="3520242006" sldId="355"/>
            <ac:spMk id="9" creationId="{F3060C83-F051-4F0E-ABAD-AA0DFC48B218}"/>
          </ac:spMkLst>
        </pc:spChg>
        <pc:spChg chg="add">
          <ac:chgData name="Ashok Basnet" userId="b75f6f4236b527a2" providerId="Windows Live" clId="Web-{7581972A-9E27-4522-BF26-5506263C7179}" dt="2022-12-31T05:42:25.876" v="243"/>
          <ac:spMkLst>
            <pc:docMk/>
            <pc:sldMk cId="3520242006" sldId="355"/>
            <ac:spMk id="11" creationId="{83C98ABE-055B-441F-B07E-44F97F083C39}"/>
          </ac:spMkLst>
        </pc:spChg>
        <pc:spChg chg="add">
          <ac:chgData name="Ashok Basnet" userId="b75f6f4236b527a2" providerId="Windows Live" clId="Web-{7581972A-9E27-4522-BF26-5506263C7179}" dt="2022-12-31T05:42:25.876" v="243"/>
          <ac:spMkLst>
            <pc:docMk/>
            <pc:sldMk cId="3520242006" sldId="355"/>
            <ac:spMk id="13" creationId="{29FDB030-9B49-4CED-8CCD-4D99382388AC}"/>
          </ac:spMkLst>
        </pc:spChg>
        <pc:spChg chg="add">
          <ac:chgData name="Ashok Basnet" userId="b75f6f4236b527a2" providerId="Windows Live" clId="Web-{7581972A-9E27-4522-BF26-5506263C7179}" dt="2022-12-31T05:42:25.876" v="243"/>
          <ac:spMkLst>
            <pc:docMk/>
            <pc:sldMk cId="3520242006" sldId="355"/>
            <ac:spMk id="15" creationId="{3783CA14-24A1-485C-8B30-D6A5D87987AD}"/>
          </ac:spMkLst>
        </pc:spChg>
        <pc:spChg chg="add">
          <ac:chgData name="Ashok Basnet" userId="b75f6f4236b527a2" providerId="Windows Live" clId="Web-{7581972A-9E27-4522-BF26-5506263C7179}" dt="2022-12-31T05:42:25.876" v="243"/>
          <ac:spMkLst>
            <pc:docMk/>
            <pc:sldMk cId="3520242006" sldId="355"/>
            <ac:spMk id="17" creationId="{9A97C86A-04D6-40F7-AE84-31AB43E6A846}"/>
          </ac:spMkLst>
        </pc:spChg>
        <pc:spChg chg="add">
          <ac:chgData name="Ashok Basnet" userId="b75f6f4236b527a2" providerId="Windows Live" clId="Web-{7581972A-9E27-4522-BF26-5506263C7179}" dt="2022-12-31T05:42:25.876" v="243"/>
          <ac:spMkLst>
            <pc:docMk/>
            <pc:sldMk cId="3520242006" sldId="355"/>
            <ac:spMk id="19" creationId="{FF9F2414-84E8-453E-B1F3-389FDE8192D9}"/>
          </ac:spMkLst>
        </pc:spChg>
        <pc:spChg chg="add">
          <ac:chgData name="Ashok Basnet" userId="b75f6f4236b527a2" providerId="Windows Live" clId="Web-{7581972A-9E27-4522-BF26-5506263C7179}" dt="2022-12-31T05:42:25.876" v="243"/>
          <ac:spMkLst>
            <pc:docMk/>
            <pc:sldMk cId="3520242006" sldId="355"/>
            <ac:spMk id="21" creationId="{3ECA69A1-7536-43AC-85EF-C7106179F5ED}"/>
          </ac:spMkLst>
        </pc:spChg>
        <pc:picChg chg="add mod ord">
          <ac:chgData name="Ashok Basnet" userId="b75f6f4236b527a2" providerId="Windows Live" clId="Web-{7581972A-9E27-4522-BF26-5506263C7179}" dt="2022-12-31T05:42:25.876" v="243"/>
          <ac:picMkLst>
            <pc:docMk/>
            <pc:sldMk cId="3520242006" sldId="355"/>
            <ac:picMk id="4" creationId="{5D9D2F09-1697-C3C8-5F2F-11C5DAD80878}"/>
          </ac:picMkLst>
        </pc:picChg>
      </pc:sldChg>
    </pc:docChg>
  </pc:docChgLst>
  <pc:docChgLst>
    <pc:chgData name="Ashok Basnet" userId="b75f6f4236b527a2" providerId="Windows Live" clId="Web-{F108F4B0-1EC9-4727-BD80-291FC2A2D72C}"/>
    <pc:docChg chg="addSld delSld modSld">
      <pc:chgData name="Ashok Basnet" userId="b75f6f4236b527a2" providerId="Windows Live" clId="Web-{F108F4B0-1EC9-4727-BD80-291FC2A2D72C}" dt="2023-12-17T17:13:38.132" v="93"/>
      <pc:docMkLst>
        <pc:docMk/>
      </pc:docMkLst>
      <pc:sldChg chg="modSp">
        <pc:chgData name="Ashok Basnet" userId="b75f6f4236b527a2" providerId="Windows Live" clId="Web-{F108F4B0-1EC9-4727-BD80-291FC2A2D72C}" dt="2023-12-17T16:33:35.038" v="31" actId="20577"/>
        <pc:sldMkLst>
          <pc:docMk/>
          <pc:sldMk cId="2560318193" sldId="300"/>
        </pc:sldMkLst>
        <pc:spChg chg="mod">
          <ac:chgData name="Ashok Basnet" userId="b75f6f4236b527a2" providerId="Windows Live" clId="Web-{F108F4B0-1EC9-4727-BD80-291FC2A2D72C}" dt="2023-12-17T16:32:57.662" v="22" actId="14100"/>
          <ac:spMkLst>
            <pc:docMk/>
            <pc:sldMk cId="2560318193" sldId="300"/>
            <ac:spMk id="2" creationId="{51F3C827-984C-7270-3389-6678C34C7E48}"/>
          </ac:spMkLst>
        </pc:spChg>
        <pc:spChg chg="mod">
          <ac:chgData name="Ashok Basnet" userId="b75f6f4236b527a2" providerId="Windows Live" clId="Web-{F108F4B0-1EC9-4727-BD80-291FC2A2D72C}" dt="2023-12-17T16:33:35.038" v="31" actId="20577"/>
          <ac:spMkLst>
            <pc:docMk/>
            <pc:sldMk cId="2560318193" sldId="300"/>
            <ac:spMk id="3" creationId="{E20AF662-7587-FB10-2DBF-C29D2A88731E}"/>
          </ac:spMkLst>
        </pc:spChg>
      </pc:sldChg>
      <pc:sldChg chg="del">
        <pc:chgData name="Ashok Basnet" userId="b75f6f4236b527a2" providerId="Windows Live" clId="Web-{F108F4B0-1EC9-4727-BD80-291FC2A2D72C}" dt="2023-12-17T17:13:38.132" v="93"/>
        <pc:sldMkLst>
          <pc:docMk/>
          <pc:sldMk cId="3329884102" sldId="301"/>
        </pc:sldMkLst>
      </pc:sldChg>
      <pc:sldChg chg="delSp modSp new">
        <pc:chgData name="Ashok Basnet" userId="b75f6f4236b527a2" providerId="Windows Live" clId="Web-{F108F4B0-1EC9-4727-BD80-291FC2A2D72C}" dt="2023-12-17T17:10:37.800" v="66" actId="20577"/>
        <pc:sldMkLst>
          <pc:docMk/>
          <pc:sldMk cId="4214004940" sldId="378"/>
        </pc:sldMkLst>
        <pc:spChg chg="del">
          <ac:chgData name="Ashok Basnet" userId="b75f6f4236b527a2" providerId="Windows Live" clId="Web-{F108F4B0-1EC9-4727-BD80-291FC2A2D72C}" dt="2023-12-17T16:37:29.420" v="38"/>
          <ac:spMkLst>
            <pc:docMk/>
            <pc:sldMk cId="4214004940" sldId="378"/>
            <ac:spMk id="2" creationId="{0FEEC5F8-3EFE-B876-817A-4F58E893595C}"/>
          </ac:spMkLst>
        </pc:spChg>
        <pc:spChg chg="mod">
          <ac:chgData name="Ashok Basnet" userId="b75f6f4236b527a2" providerId="Windows Live" clId="Web-{F108F4B0-1EC9-4727-BD80-291FC2A2D72C}" dt="2023-12-17T17:10:37.800" v="66" actId="20577"/>
          <ac:spMkLst>
            <pc:docMk/>
            <pc:sldMk cId="4214004940" sldId="378"/>
            <ac:spMk id="3" creationId="{919DF2FC-639E-2DD6-64C8-999495E7FC9D}"/>
          </ac:spMkLst>
        </pc:spChg>
      </pc:sldChg>
      <pc:sldChg chg="modSp add replId">
        <pc:chgData name="Ashok Basnet" userId="b75f6f4236b527a2" providerId="Windows Live" clId="Web-{F108F4B0-1EC9-4727-BD80-291FC2A2D72C}" dt="2023-12-17T17:13:00.350" v="92" actId="20577"/>
        <pc:sldMkLst>
          <pc:docMk/>
          <pc:sldMk cId="4230856092" sldId="379"/>
        </pc:sldMkLst>
        <pc:spChg chg="mod">
          <ac:chgData name="Ashok Basnet" userId="b75f6f4236b527a2" providerId="Windows Live" clId="Web-{F108F4B0-1EC9-4727-BD80-291FC2A2D72C}" dt="2023-12-17T17:13:00.350" v="92" actId="20577"/>
          <ac:spMkLst>
            <pc:docMk/>
            <pc:sldMk cId="4230856092" sldId="379"/>
            <ac:spMk id="3" creationId="{AA4FFBA7-8FA1-4311-4700-75D680FA2CF3}"/>
          </ac:spMkLst>
        </pc:spChg>
      </pc:sldChg>
    </pc:docChg>
  </pc:docChgLst>
  <pc:docChgLst>
    <pc:chgData name="Ashok Basnet" userId="b75f6f4236b527a2" providerId="Windows Live" clId="Web-{17915F88-7E7E-48AF-8A63-3537AD3A8D12}"/>
    <pc:docChg chg="modSld">
      <pc:chgData name="Ashok Basnet" userId="b75f6f4236b527a2" providerId="Windows Live" clId="Web-{17915F88-7E7E-48AF-8A63-3537AD3A8D12}" dt="2023-12-25T08:52:45.548" v="23" actId="14100"/>
      <pc:docMkLst>
        <pc:docMk/>
      </pc:docMkLst>
      <pc:sldChg chg="modSp">
        <pc:chgData name="Ashok Basnet" userId="b75f6f4236b527a2" providerId="Windows Live" clId="Web-{17915F88-7E7E-48AF-8A63-3537AD3A8D12}" dt="2023-12-25T08:50:11.277" v="3" actId="1076"/>
        <pc:sldMkLst>
          <pc:docMk/>
          <pc:sldMk cId="2401826425" sldId="341"/>
        </pc:sldMkLst>
        <pc:picChg chg="mod">
          <ac:chgData name="Ashok Basnet" userId="b75f6f4236b527a2" providerId="Windows Live" clId="Web-{17915F88-7E7E-48AF-8A63-3537AD3A8D12}" dt="2023-12-25T08:50:11.277" v="3" actId="1076"/>
          <ac:picMkLst>
            <pc:docMk/>
            <pc:sldMk cId="2401826425" sldId="341"/>
            <ac:picMk id="4" creationId="{1A62E5A6-46B1-DAC8-6DD3-DCE72A4BDED3}"/>
          </ac:picMkLst>
        </pc:picChg>
      </pc:sldChg>
      <pc:sldChg chg="modSp">
        <pc:chgData name="Ashok Basnet" userId="b75f6f4236b527a2" providerId="Windows Live" clId="Web-{17915F88-7E7E-48AF-8A63-3537AD3A8D12}" dt="2023-12-25T08:50:22.606" v="4" actId="1076"/>
        <pc:sldMkLst>
          <pc:docMk/>
          <pc:sldMk cId="1207199009" sldId="343"/>
        </pc:sldMkLst>
        <pc:picChg chg="mod">
          <ac:chgData name="Ashok Basnet" userId="b75f6f4236b527a2" providerId="Windows Live" clId="Web-{17915F88-7E7E-48AF-8A63-3537AD3A8D12}" dt="2023-12-25T08:50:22.606" v="4" actId="1076"/>
          <ac:picMkLst>
            <pc:docMk/>
            <pc:sldMk cId="1207199009" sldId="343"/>
            <ac:picMk id="4" creationId="{26D82ED5-8669-D6DE-3566-ED7AB3C869E1}"/>
          </ac:picMkLst>
        </pc:picChg>
      </pc:sldChg>
      <pc:sldChg chg="modSp">
        <pc:chgData name="Ashok Basnet" userId="b75f6f4236b527a2" providerId="Windows Live" clId="Web-{17915F88-7E7E-48AF-8A63-3537AD3A8D12}" dt="2023-12-25T08:51:01.842" v="10" actId="14100"/>
        <pc:sldMkLst>
          <pc:docMk/>
          <pc:sldMk cId="2120594525" sldId="356"/>
        </pc:sldMkLst>
        <pc:spChg chg="mod">
          <ac:chgData name="Ashok Basnet" userId="b75f6f4236b527a2" providerId="Windows Live" clId="Web-{17915F88-7E7E-48AF-8A63-3537AD3A8D12}" dt="2023-12-25T08:50:48.294" v="9" actId="14100"/>
          <ac:spMkLst>
            <pc:docMk/>
            <pc:sldMk cId="2120594525" sldId="356"/>
            <ac:spMk id="2" creationId="{C7A9924A-FFC1-131C-071C-639C3723418A}"/>
          </ac:spMkLst>
        </pc:spChg>
        <pc:spChg chg="mod">
          <ac:chgData name="Ashok Basnet" userId="b75f6f4236b527a2" providerId="Windows Live" clId="Web-{17915F88-7E7E-48AF-8A63-3537AD3A8D12}" dt="2023-12-25T08:51:01.842" v="10" actId="14100"/>
          <ac:spMkLst>
            <pc:docMk/>
            <pc:sldMk cId="2120594525" sldId="356"/>
            <ac:spMk id="3" creationId="{1E87EEE8-0090-604D-DAFA-054678E18B3F}"/>
          </ac:spMkLst>
        </pc:spChg>
      </pc:sldChg>
      <pc:sldChg chg="modSp">
        <pc:chgData name="Ashok Basnet" userId="b75f6f4236b527a2" providerId="Windows Live" clId="Web-{17915F88-7E7E-48AF-8A63-3537AD3A8D12}" dt="2023-12-25T08:51:39.968" v="18" actId="20577"/>
        <pc:sldMkLst>
          <pc:docMk/>
          <pc:sldMk cId="16892270" sldId="358"/>
        </pc:sldMkLst>
        <pc:spChg chg="mod">
          <ac:chgData name="Ashok Basnet" userId="b75f6f4236b527a2" providerId="Windows Live" clId="Web-{17915F88-7E7E-48AF-8A63-3537AD3A8D12}" dt="2023-12-25T08:51:39.968" v="18" actId="20577"/>
          <ac:spMkLst>
            <pc:docMk/>
            <pc:sldMk cId="16892270" sldId="358"/>
            <ac:spMk id="2" creationId="{C7A9924A-FFC1-131C-071C-639C3723418A}"/>
          </ac:spMkLst>
        </pc:spChg>
        <pc:spChg chg="mod">
          <ac:chgData name="Ashok Basnet" userId="b75f6f4236b527a2" providerId="Windows Live" clId="Web-{17915F88-7E7E-48AF-8A63-3537AD3A8D12}" dt="2023-12-25T08:51:31.624" v="16" actId="14100"/>
          <ac:spMkLst>
            <pc:docMk/>
            <pc:sldMk cId="16892270" sldId="358"/>
            <ac:spMk id="3" creationId="{1E87EEE8-0090-604D-DAFA-054678E18B3F}"/>
          </ac:spMkLst>
        </pc:spChg>
        <pc:picChg chg="mod">
          <ac:chgData name="Ashok Basnet" userId="b75f6f4236b527a2" providerId="Windows Live" clId="Web-{17915F88-7E7E-48AF-8A63-3537AD3A8D12}" dt="2023-12-25T08:51:23.998" v="14" actId="1076"/>
          <ac:picMkLst>
            <pc:docMk/>
            <pc:sldMk cId="16892270" sldId="358"/>
            <ac:picMk id="4" creationId="{08D1E86D-66AE-14E6-4F78-E6E8F15F7A18}"/>
          </ac:picMkLst>
        </pc:picChg>
      </pc:sldChg>
      <pc:sldChg chg="modSp">
        <pc:chgData name="Ashok Basnet" userId="b75f6f4236b527a2" providerId="Windows Live" clId="Web-{17915F88-7E7E-48AF-8A63-3537AD3A8D12}" dt="2023-12-25T08:52:45.548" v="23" actId="14100"/>
        <pc:sldMkLst>
          <pc:docMk/>
          <pc:sldMk cId="1786123901" sldId="362"/>
        </pc:sldMkLst>
        <pc:spChg chg="mod">
          <ac:chgData name="Ashok Basnet" userId="b75f6f4236b527a2" providerId="Windows Live" clId="Web-{17915F88-7E7E-48AF-8A63-3537AD3A8D12}" dt="2023-12-25T08:52:45.548" v="23" actId="14100"/>
          <ac:spMkLst>
            <pc:docMk/>
            <pc:sldMk cId="1786123901" sldId="362"/>
            <ac:spMk id="3" creationId="{97689713-9155-ED10-A239-71F1D4DA7BBC}"/>
          </ac:spMkLst>
        </pc:spChg>
        <pc:picChg chg="mod">
          <ac:chgData name="Ashok Basnet" userId="b75f6f4236b527a2" providerId="Windows Live" clId="Web-{17915F88-7E7E-48AF-8A63-3537AD3A8D12}" dt="2023-12-25T08:52:27.266" v="19" actId="1076"/>
          <ac:picMkLst>
            <pc:docMk/>
            <pc:sldMk cId="1786123901" sldId="362"/>
            <ac:picMk id="2" creationId="{7182639A-3C1C-6ACD-B23A-0A00FF4530C1}"/>
          </ac:picMkLst>
        </pc:picChg>
      </pc:sldChg>
    </pc:docChg>
  </pc:docChgLst>
  <pc:docChgLst>
    <pc:chgData name="Ashok Basnet" userId="b75f6f4236b527a2" providerId="Windows Live" clId="Web-{2F316E6B-E567-4B0D-B053-2F830E26275A}"/>
    <pc:docChg chg="modSld">
      <pc:chgData name="Ashok Basnet" userId="b75f6f4236b527a2" providerId="Windows Live" clId="Web-{2F316E6B-E567-4B0D-B053-2F830E26275A}" dt="2023-12-20T16:06:48.554" v="123" actId="20577"/>
      <pc:docMkLst>
        <pc:docMk/>
      </pc:docMkLst>
      <pc:sldChg chg="modSp">
        <pc:chgData name="Ashok Basnet" userId="b75f6f4236b527a2" providerId="Windows Live" clId="Web-{2F316E6B-E567-4B0D-B053-2F830E26275A}" dt="2023-12-20T14:45:17.294" v="52" actId="20577"/>
        <pc:sldMkLst>
          <pc:docMk/>
          <pc:sldMk cId="4051329979" sldId="306"/>
        </pc:sldMkLst>
        <pc:spChg chg="mod">
          <ac:chgData name="Ashok Basnet" userId="b75f6f4236b527a2" providerId="Windows Live" clId="Web-{2F316E6B-E567-4B0D-B053-2F830E26275A}" dt="2023-12-20T14:25:42.453" v="11" actId="14100"/>
          <ac:spMkLst>
            <pc:docMk/>
            <pc:sldMk cId="4051329979" sldId="306"/>
            <ac:spMk id="2" creationId="{9B9BA683-AF31-3788-6ABA-E548E5940C82}"/>
          </ac:spMkLst>
        </pc:spChg>
        <pc:spChg chg="mod">
          <ac:chgData name="Ashok Basnet" userId="b75f6f4236b527a2" providerId="Windows Live" clId="Web-{2F316E6B-E567-4B0D-B053-2F830E26275A}" dt="2023-12-20T14:45:17.294" v="52" actId="20577"/>
          <ac:spMkLst>
            <pc:docMk/>
            <pc:sldMk cId="4051329979" sldId="306"/>
            <ac:spMk id="3" creationId="{A829EA09-8D1B-19C9-04D2-F53860C3ABBA}"/>
          </ac:spMkLst>
        </pc:spChg>
      </pc:sldChg>
      <pc:sldChg chg="modSp">
        <pc:chgData name="Ashok Basnet" userId="b75f6f4236b527a2" providerId="Windows Live" clId="Web-{2F316E6B-E567-4B0D-B053-2F830E26275A}" dt="2023-12-20T16:06:48.554" v="123" actId="20577"/>
        <pc:sldMkLst>
          <pc:docMk/>
          <pc:sldMk cId="1274942298" sldId="308"/>
        </pc:sldMkLst>
        <pc:spChg chg="mod">
          <ac:chgData name="Ashok Basnet" userId="b75f6f4236b527a2" providerId="Windows Live" clId="Web-{2F316E6B-E567-4B0D-B053-2F830E26275A}" dt="2023-12-20T16:05:56.256" v="119" actId="14100"/>
          <ac:spMkLst>
            <pc:docMk/>
            <pc:sldMk cId="1274942298" sldId="308"/>
            <ac:spMk id="2" creationId="{9B9BA683-AF31-3788-6ABA-E548E5940C82}"/>
          </ac:spMkLst>
        </pc:spChg>
        <pc:spChg chg="mod">
          <ac:chgData name="Ashok Basnet" userId="b75f6f4236b527a2" providerId="Windows Live" clId="Web-{2F316E6B-E567-4B0D-B053-2F830E26275A}" dt="2023-12-20T16:06:48.554" v="123" actId="20577"/>
          <ac:spMkLst>
            <pc:docMk/>
            <pc:sldMk cId="1274942298" sldId="308"/>
            <ac:spMk id="3" creationId="{A829EA09-8D1B-19C9-04D2-F53860C3ABBA}"/>
          </ac:spMkLst>
        </pc:spChg>
      </pc:sldChg>
      <pc:sldChg chg="modSp">
        <pc:chgData name="Ashok Basnet" userId="b75f6f4236b527a2" providerId="Windows Live" clId="Web-{2F316E6B-E567-4B0D-B053-2F830E26275A}" dt="2023-12-20T14:43:29.370" v="44"/>
        <pc:sldMkLst>
          <pc:docMk/>
          <pc:sldMk cId="1498675919" sldId="333"/>
        </pc:sldMkLst>
        <pc:graphicFrameChg chg="mod modGraphic">
          <ac:chgData name="Ashok Basnet" userId="b75f6f4236b527a2" providerId="Windows Live" clId="Web-{2F316E6B-E567-4B0D-B053-2F830E26275A}" dt="2023-12-20T14:43:29.370" v="44"/>
          <ac:graphicFrameMkLst>
            <pc:docMk/>
            <pc:sldMk cId="1498675919" sldId="333"/>
            <ac:graphicFrameMk id="6" creationId="{F9677C97-DD8E-A227-DF02-FD0834047FD7}"/>
          </ac:graphicFrameMkLst>
        </pc:graphicFrameChg>
      </pc:sldChg>
      <pc:sldChg chg="modSp">
        <pc:chgData name="Ashok Basnet" userId="b75f6f4236b527a2" providerId="Windows Live" clId="Web-{2F316E6B-E567-4B0D-B053-2F830E26275A}" dt="2023-12-20T15:42:41.003" v="76"/>
        <pc:sldMkLst>
          <pc:docMk/>
          <pc:sldMk cId="1937308188" sldId="334"/>
        </pc:sldMkLst>
        <pc:graphicFrameChg chg="mod modGraphic">
          <ac:chgData name="Ashok Basnet" userId="b75f6f4236b527a2" providerId="Windows Live" clId="Web-{2F316E6B-E567-4B0D-B053-2F830E26275A}" dt="2023-12-20T15:42:41.003" v="76"/>
          <ac:graphicFrameMkLst>
            <pc:docMk/>
            <pc:sldMk cId="1937308188" sldId="334"/>
            <ac:graphicFrameMk id="6" creationId="{F9677C97-DD8E-A227-DF02-FD0834047FD7}"/>
          </ac:graphicFrameMkLst>
        </pc:graphicFrameChg>
      </pc:sldChg>
      <pc:sldChg chg="delSp modSp">
        <pc:chgData name="Ashok Basnet" userId="b75f6f4236b527a2" providerId="Windows Live" clId="Web-{2F316E6B-E567-4B0D-B053-2F830E26275A}" dt="2023-12-20T16:01:04.905" v="117"/>
        <pc:sldMkLst>
          <pc:docMk/>
          <pc:sldMk cId="4037192384" sldId="335"/>
        </pc:sldMkLst>
        <pc:spChg chg="del mod">
          <ac:chgData name="Ashok Basnet" userId="b75f6f4236b527a2" providerId="Windows Live" clId="Web-{2F316E6B-E567-4B0D-B053-2F830E26275A}" dt="2023-12-20T15:52:20.408" v="101"/>
          <ac:spMkLst>
            <pc:docMk/>
            <pc:sldMk cId="4037192384" sldId="335"/>
            <ac:spMk id="3" creationId="{4EA33B24-BD8A-AECB-1775-C32985F111F7}"/>
          </ac:spMkLst>
        </pc:spChg>
        <pc:graphicFrameChg chg="mod modGraphic">
          <ac:chgData name="Ashok Basnet" userId="b75f6f4236b527a2" providerId="Windows Live" clId="Web-{2F316E6B-E567-4B0D-B053-2F830E26275A}" dt="2023-12-20T16:01:04.905" v="117"/>
          <ac:graphicFrameMkLst>
            <pc:docMk/>
            <pc:sldMk cId="4037192384" sldId="335"/>
            <ac:graphicFrameMk id="6" creationId="{F9677C97-DD8E-A227-DF02-FD0834047FD7}"/>
          </ac:graphicFrameMkLst>
        </pc:graphicFrameChg>
      </pc:sldChg>
    </pc:docChg>
  </pc:docChgLst>
  <pc:docChgLst>
    <pc:chgData name="Ashok Basnet" userId="b75f6f4236b527a2" providerId="Windows Live" clId="Web-{259E6929-16BC-4749-981A-2D14B1996AA1}"/>
    <pc:docChg chg="addSld modSld">
      <pc:chgData name="Ashok Basnet" userId="b75f6f4236b527a2" providerId="Windows Live" clId="Web-{259E6929-16BC-4749-981A-2D14B1996AA1}" dt="2023-12-17T02:22:38.461" v="85" actId="20577"/>
      <pc:docMkLst>
        <pc:docMk/>
      </pc:docMkLst>
      <pc:sldChg chg="modSp">
        <pc:chgData name="Ashok Basnet" userId="b75f6f4236b527a2" providerId="Windows Live" clId="Web-{259E6929-16BC-4749-981A-2D14B1996AA1}" dt="2023-12-17T02:21:46.303" v="76" actId="20577"/>
        <pc:sldMkLst>
          <pc:docMk/>
          <pc:sldMk cId="3246996385" sldId="282"/>
        </pc:sldMkLst>
        <pc:spChg chg="mod">
          <ac:chgData name="Ashok Basnet" userId="b75f6f4236b527a2" providerId="Windows Live" clId="Web-{259E6929-16BC-4749-981A-2D14B1996AA1}" dt="2023-12-17T02:21:46.303" v="76" actId="20577"/>
          <ac:spMkLst>
            <pc:docMk/>
            <pc:sldMk cId="3246996385" sldId="282"/>
            <ac:spMk id="3" creationId="{A3A114DF-24C1-81C5-B7D8-F5497CA61728}"/>
          </ac:spMkLst>
        </pc:spChg>
      </pc:sldChg>
      <pc:sldChg chg="modSp">
        <pc:chgData name="Ashok Basnet" userId="b75f6f4236b527a2" providerId="Windows Live" clId="Web-{259E6929-16BC-4749-981A-2D14B1996AA1}" dt="2023-12-17T02:22:38.461" v="85" actId="20577"/>
        <pc:sldMkLst>
          <pc:docMk/>
          <pc:sldMk cId="3918179165" sldId="283"/>
        </pc:sldMkLst>
        <pc:spChg chg="mod">
          <ac:chgData name="Ashok Basnet" userId="b75f6f4236b527a2" providerId="Windows Live" clId="Web-{259E6929-16BC-4749-981A-2D14B1996AA1}" dt="2023-12-17T02:22:38.461" v="85" actId="20577"/>
          <ac:spMkLst>
            <pc:docMk/>
            <pc:sldMk cId="3918179165" sldId="283"/>
            <ac:spMk id="3" creationId="{A3A114DF-24C1-81C5-B7D8-F5497CA61728}"/>
          </ac:spMkLst>
        </pc:spChg>
      </pc:sldChg>
      <pc:sldChg chg="modSp">
        <pc:chgData name="Ashok Basnet" userId="b75f6f4236b527a2" providerId="Windows Live" clId="Web-{259E6929-16BC-4749-981A-2D14B1996AA1}" dt="2023-12-17T02:08:37.132" v="54" actId="20577"/>
        <pc:sldMkLst>
          <pc:docMk/>
          <pc:sldMk cId="2263870005" sldId="291"/>
        </pc:sldMkLst>
        <pc:spChg chg="mod">
          <ac:chgData name="Ashok Basnet" userId="b75f6f4236b527a2" providerId="Windows Live" clId="Web-{259E6929-16BC-4749-981A-2D14B1996AA1}" dt="2023-12-17T02:08:37.132" v="54" actId="20577"/>
          <ac:spMkLst>
            <pc:docMk/>
            <pc:sldMk cId="2263870005" sldId="291"/>
            <ac:spMk id="3" creationId="{E814B701-9FBB-7A49-74F3-EE6D23B8FAD8}"/>
          </ac:spMkLst>
        </pc:spChg>
      </pc:sldChg>
      <pc:sldChg chg="modSp">
        <pc:chgData name="Ashok Basnet" userId="b75f6f4236b527a2" providerId="Windows Live" clId="Web-{259E6929-16BC-4749-981A-2D14B1996AA1}" dt="2023-12-17T02:12:19.782" v="60" actId="1076"/>
        <pc:sldMkLst>
          <pc:docMk/>
          <pc:sldMk cId="1972181062" sldId="292"/>
        </pc:sldMkLst>
        <pc:spChg chg="mod">
          <ac:chgData name="Ashok Basnet" userId="b75f6f4236b527a2" providerId="Windows Live" clId="Web-{259E6929-16BC-4749-981A-2D14B1996AA1}" dt="2023-12-17T02:12:09.609" v="58" actId="20577"/>
          <ac:spMkLst>
            <pc:docMk/>
            <pc:sldMk cId="1972181062" sldId="292"/>
            <ac:spMk id="3" creationId="{E814B701-9FBB-7A49-74F3-EE6D23B8FAD8}"/>
          </ac:spMkLst>
        </pc:spChg>
        <pc:picChg chg="mod">
          <ac:chgData name="Ashok Basnet" userId="b75f6f4236b527a2" providerId="Windows Live" clId="Web-{259E6929-16BC-4749-981A-2D14B1996AA1}" dt="2023-12-17T02:12:19.782" v="60" actId="1076"/>
          <ac:picMkLst>
            <pc:docMk/>
            <pc:sldMk cId="1972181062" sldId="292"/>
            <ac:picMk id="4" creationId="{3048FD42-E097-74DB-5725-6218F6EDED63}"/>
          </ac:picMkLst>
        </pc:picChg>
      </pc:sldChg>
      <pc:sldChg chg="modSp">
        <pc:chgData name="Ashok Basnet" userId="b75f6f4236b527a2" providerId="Windows Live" clId="Web-{259E6929-16BC-4749-981A-2D14B1996AA1}" dt="2023-12-17T02:13:19.613" v="64" actId="14100"/>
        <pc:sldMkLst>
          <pc:docMk/>
          <pc:sldMk cId="629772948" sldId="293"/>
        </pc:sldMkLst>
        <pc:picChg chg="mod">
          <ac:chgData name="Ashok Basnet" userId="b75f6f4236b527a2" providerId="Windows Live" clId="Web-{259E6929-16BC-4749-981A-2D14B1996AA1}" dt="2023-12-17T02:13:19.613" v="64" actId="14100"/>
          <ac:picMkLst>
            <pc:docMk/>
            <pc:sldMk cId="629772948" sldId="293"/>
            <ac:picMk id="5" creationId="{B697EF86-DE22-55AD-E0E1-5CB75FF5F268}"/>
          </ac:picMkLst>
        </pc:picChg>
      </pc:sldChg>
      <pc:sldChg chg="modSp">
        <pc:chgData name="Ashok Basnet" userId="b75f6f4236b527a2" providerId="Windows Live" clId="Web-{259E6929-16BC-4749-981A-2D14B1996AA1}" dt="2023-12-17T02:16:03.306" v="67" actId="1076"/>
        <pc:sldMkLst>
          <pc:docMk/>
          <pc:sldMk cId="1405301396" sldId="295"/>
        </pc:sldMkLst>
        <pc:picChg chg="mod">
          <ac:chgData name="Ashok Basnet" userId="b75f6f4236b527a2" providerId="Windows Live" clId="Web-{259E6929-16BC-4749-981A-2D14B1996AA1}" dt="2023-12-17T02:16:03.306" v="67" actId="1076"/>
          <ac:picMkLst>
            <pc:docMk/>
            <pc:sldMk cId="1405301396" sldId="295"/>
            <ac:picMk id="5" creationId="{A8EE2330-1044-FD54-B727-342444460C3C}"/>
          </ac:picMkLst>
        </pc:picChg>
      </pc:sldChg>
      <pc:sldChg chg="addSp delSp modSp new">
        <pc:chgData name="Ashok Basnet" userId="b75f6f4236b527a2" providerId="Windows Live" clId="Web-{259E6929-16BC-4749-981A-2D14B1996AA1}" dt="2023-12-17T02:04:01.325" v="48" actId="14100"/>
        <pc:sldMkLst>
          <pc:docMk/>
          <pc:sldMk cId="1914257484" sldId="377"/>
        </pc:sldMkLst>
        <pc:spChg chg="del mod">
          <ac:chgData name="Ashok Basnet" userId="b75f6f4236b527a2" providerId="Windows Live" clId="Web-{259E6929-16BC-4749-981A-2D14B1996AA1}" dt="2023-12-17T02:02:11.384" v="19"/>
          <ac:spMkLst>
            <pc:docMk/>
            <pc:sldMk cId="1914257484" sldId="377"/>
            <ac:spMk id="2" creationId="{BF93324A-6EA8-41C2-1B6C-9068456555C0}"/>
          </ac:spMkLst>
        </pc:spChg>
        <pc:spChg chg="mod">
          <ac:chgData name="Ashok Basnet" userId="b75f6f4236b527a2" providerId="Windows Live" clId="Web-{259E6929-16BC-4749-981A-2D14B1996AA1}" dt="2023-12-17T02:04:01.325" v="48" actId="14100"/>
          <ac:spMkLst>
            <pc:docMk/>
            <pc:sldMk cId="1914257484" sldId="377"/>
            <ac:spMk id="3" creationId="{E91FDA74-0D6A-17DB-C77F-20DFE9FB0C7C}"/>
          </ac:spMkLst>
        </pc:spChg>
        <pc:spChg chg="add del mod">
          <ac:chgData name="Ashok Basnet" userId="b75f6f4236b527a2" providerId="Windows Live" clId="Web-{259E6929-16BC-4749-981A-2D14B1996AA1}" dt="2023-12-17T02:02:17.337" v="20"/>
          <ac:spMkLst>
            <pc:docMk/>
            <pc:sldMk cId="1914257484" sldId="377"/>
            <ac:spMk id="5" creationId="{AF6F551D-192B-6206-36DA-8449AE117E57}"/>
          </ac:spMkLst>
        </pc:spChg>
      </pc:sldChg>
    </pc:docChg>
  </pc:docChgLst>
  <pc:docChgLst>
    <pc:chgData name="Ashok Basnet" userId="b75f6f4236b527a2" providerId="Windows Live" clId="Web-{6D795FAD-2F74-481E-81D2-95FF2D4DD073}"/>
    <pc:docChg chg="sldOrd">
      <pc:chgData name="Ashok Basnet" userId="b75f6f4236b527a2" providerId="Windows Live" clId="Web-{6D795FAD-2F74-481E-81D2-95FF2D4DD073}" dt="2022-12-29T08:08:41.876" v="0"/>
      <pc:docMkLst>
        <pc:docMk/>
      </pc:docMkLst>
      <pc:sldChg chg="ord">
        <pc:chgData name="Ashok Basnet" userId="b75f6f4236b527a2" providerId="Windows Live" clId="Web-{6D795FAD-2F74-481E-81D2-95FF2D4DD073}" dt="2022-12-29T08:08:41.876" v="0"/>
        <pc:sldMkLst>
          <pc:docMk/>
          <pc:sldMk cId="3443781413" sldId="305"/>
        </pc:sldMkLst>
      </pc:sldChg>
    </pc:docChg>
  </pc:docChgLst>
  <pc:docChgLst>
    <pc:chgData name="Ashok Basnet" userId="b75f6f4236b527a2" providerId="Windows Live" clId="Web-{E976AD06-472D-478D-9EFC-8B6938C3CC35}"/>
    <pc:docChg chg="addSld delSld modSld">
      <pc:chgData name="Ashok Basnet" userId="b75f6f4236b527a2" providerId="Windows Live" clId="Web-{E976AD06-472D-478D-9EFC-8B6938C3CC35}" dt="2023-12-13T15:08:31.694" v="92"/>
      <pc:docMkLst>
        <pc:docMk/>
      </pc:docMkLst>
      <pc:sldChg chg="modSp">
        <pc:chgData name="Ashok Basnet" userId="b75f6f4236b527a2" providerId="Windows Live" clId="Web-{E976AD06-472D-478D-9EFC-8B6938C3CC35}" dt="2023-12-13T14:49:48.380" v="85" actId="20577"/>
        <pc:sldMkLst>
          <pc:docMk/>
          <pc:sldMk cId="109857222" sldId="256"/>
        </pc:sldMkLst>
        <pc:spChg chg="mod">
          <ac:chgData name="Ashok Basnet" userId="b75f6f4236b527a2" providerId="Windows Live" clId="Web-{E976AD06-472D-478D-9EFC-8B6938C3CC35}" dt="2023-12-13T14:48:53.441" v="82" actId="20577"/>
          <ac:spMkLst>
            <pc:docMk/>
            <pc:sldMk cId="109857222" sldId="256"/>
            <ac:spMk id="2" creationId="{00000000-0000-0000-0000-000000000000}"/>
          </ac:spMkLst>
        </pc:spChg>
        <pc:spChg chg="mod">
          <ac:chgData name="Ashok Basnet" userId="b75f6f4236b527a2" providerId="Windows Live" clId="Web-{E976AD06-472D-478D-9EFC-8B6938C3CC35}" dt="2023-12-13T14:49:48.380" v="85" actId="20577"/>
          <ac:spMkLst>
            <pc:docMk/>
            <pc:sldMk cId="109857222" sldId="256"/>
            <ac:spMk id="3" creationId="{00000000-0000-0000-0000-000000000000}"/>
          </ac:spMkLst>
        </pc:spChg>
      </pc:sldChg>
      <pc:sldChg chg="modSp">
        <pc:chgData name="Ashok Basnet" userId="b75f6f4236b527a2" providerId="Windows Live" clId="Web-{E976AD06-472D-478D-9EFC-8B6938C3CC35}" dt="2023-12-13T14:45:05.435" v="55" actId="14100"/>
        <pc:sldMkLst>
          <pc:docMk/>
          <pc:sldMk cId="3558087921" sldId="258"/>
        </pc:sldMkLst>
        <pc:spChg chg="mod">
          <ac:chgData name="Ashok Basnet" userId="b75f6f4236b527a2" providerId="Windows Live" clId="Web-{E976AD06-472D-478D-9EFC-8B6938C3CC35}" dt="2023-12-13T14:45:05.435" v="55" actId="14100"/>
          <ac:spMkLst>
            <pc:docMk/>
            <pc:sldMk cId="3558087921" sldId="258"/>
            <ac:spMk id="2" creationId="{EB86B156-C9EB-9CAE-5087-6B417B5579E8}"/>
          </ac:spMkLst>
        </pc:spChg>
        <pc:spChg chg="mod">
          <ac:chgData name="Ashok Basnet" userId="b75f6f4236b527a2" providerId="Windows Live" clId="Web-{E976AD06-472D-478D-9EFC-8B6938C3CC35}" dt="2023-12-13T14:45:01.638" v="54" actId="14100"/>
          <ac:spMkLst>
            <pc:docMk/>
            <pc:sldMk cId="3558087921" sldId="258"/>
            <ac:spMk id="3" creationId="{A3A114DF-24C1-81C5-B7D8-F5497CA61728}"/>
          </ac:spMkLst>
        </pc:spChg>
      </pc:sldChg>
      <pc:sldChg chg="modSp">
        <pc:chgData name="Ashok Basnet" userId="b75f6f4236b527a2" providerId="Windows Live" clId="Web-{E976AD06-472D-478D-9EFC-8B6938C3CC35}" dt="2023-12-13T14:44:29.137" v="53" actId="14100"/>
        <pc:sldMkLst>
          <pc:docMk/>
          <pc:sldMk cId="2744947500" sldId="259"/>
        </pc:sldMkLst>
        <pc:spChg chg="mod">
          <ac:chgData name="Ashok Basnet" userId="b75f6f4236b527a2" providerId="Windows Live" clId="Web-{E976AD06-472D-478D-9EFC-8B6938C3CC35}" dt="2023-12-13T14:44:29.137" v="53" actId="14100"/>
          <ac:spMkLst>
            <pc:docMk/>
            <pc:sldMk cId="2744947500" sldId="259"/>
            <ac:spMk id="3" creationId="{A3A114DF-24C1-81C5-B7D8-F5497CA61728}"/>
          </ac:spMkLst>
        </pc:spChg>
      </pc:sldChg>
      <pc:sldChg chg="modSp">
        <pc:chgData name="Ashok Basnet" userId="b75f6f4236b527a2" providerId="Windows Live" clId="Web-{E976AD06-472D-478D-9EFC-8B6938C3CC35}" dt="2023-12-13T14:45:42.670" v="57" actId="20577"/>
        <pc:sldMkLst>
          <pc:docMk/>
          <pc:sldMk cId="3428304244" sldId="260"/>
        </pc:sldMkLst>
        <pc:spChg chg="mod">
          <ac:chgData name="Ashok Basnet" userId="b75f6f4236b527a2" providerId="Windows Live" clId="Web-{E976AD06-472D-478D-9EFC-8B6938C3CC35}" dt="2023-12-13T14:45:42.670" v="57" actId="20577"/>
          <ac:spMkLst>
            <pc:docMk/>
            <pc:sldMk cId="3428304244" sldId="260"/>
            <ac:spMk id="3" creationId="{A3A114DF-24C1-81C5-B7D8-F5497CA61728}"/>
          </ac:spMkLst>
        </pc:spChg>
      </pc:sldChg>
      <pc:sldChg chg="modSp">
        <pc:chgData name="Ashok Basnet" userId="b75f6f4236b527a2" providerId="Windows Live" clId="Web-{E976AD06-472D-478D-9EFC-8B6938C3CC35}" dt="2023-12-13T14:45:34.482" v="56" actId="20577"/>
        <pc:sldMkLst>
          <pc:docMk/>
          <pc:sldMk cId="3740091699" sldId="262"/>
        </pc:sldMkLst>
        <pc:spChg chg="mod">
          <ac:chgData name="Ashok Basnet" userId="b75f6f4236b527a2" providerId="Windows Live" clId="Web-{E976AD06-472D-478D-9EFC-8B6938C3CC35}" dt="2023-12-13T14:45:34.482" v="56" actId="20577"/>
          <ac:spMkLst>
            <pc:docMk/>
            <pc:sldMk cId="3740091699" sldId="262"/>
            <ac:spMk id="3" creationId="{A3A114DF-24C1-81C5-B7D8-F5497CA61728}"/>
          </ac:spMkLst>
        </pc:spChg>
      </pc:sldChg>
      <pc:sldChg chg="modSp">
        <pc:chgData name="Ashok Basnet" userId="b75f6f4236b527a2" providerId="Windows Live" clId="Web-{E976AD06-472D-478D-9EFC-8B6938C3CC35}" dt="2023-12-13T14:38:17.720" v="16" actId="1076"/>
        <pc:sldMkLst>
          <pc:docMk/>
          <pc:sldMk cId="3017781975" sldId="263"/>
        </pc:sldMkLst>
        <pc:picChg chg="mod">
          <ac:chgData name="Ashok Basnet" userId="b75f6f4236b527a2" providerId="Windows Live" clId="Web-{E976AD06-472D-478D-9EFC-8B6938C3CC35}" dt="2023-12-13T14:38:17.720" v="16" actId="1076"/>
          <ac:picMkLst>
            <pc:docMk/>
            <pc:sldMk cId="3017781975" sldId="263"/>
            <ac:picMk id="4" creationId="{8A61497B-2012-DF1B-1D8F-3EB24CB4E5B7}"/>
          </ac:picMkLst>
        </pc:picChg>
      </pc:sldChg>
      <pc:sldChg chg="modSp">
        <pc:chgData name="Ashok Basnet" userId="b75f6f4236b527a2" providerId="Windows Live" clId="Web-{E976AD06-472D-478D-9EFC-8B6938C3CC35}" dt="2023-12-13T14:38:06.329" v="14" actId="14100"/>
        <pc:sldMkLst>
          <pc:docMk/>
          <pc:sldMk cId="1278857996" sldId="264"/>
        </pc:sldMkLst>
        <pc:spChg chg="mod">
          <ac:chgData name="Ashok Basnet" userId="b75f6f4236b527a2" providerId="Windows Live" clId="Web-{E976AD06-472D-478D-9EFC-8B6938C3CC35}" dt="2023-12-13T14:38:06.329" v="14" actId="14100"/>
          <ac:spMkLst>
            <pc:docMk/>
            <pc:sldMk cId="1278857996" sldId="264"/>
            <ac:spMk id="2" creationId="{EB86B156-C9EB-9CAE-5087-6B417B5579E8}"/>
          </ac:spMkLst>
        </pc:spChg>
        <pc:spChg chg="mod">
          <ac:chgData name="Ashok Basnet" userId="b75f6f4236b527a2" providerId="Windows Live" clId="Web-{E976AD06-472D-478D-9EFC-8B6938C3CC35}" dt="2023-12-13T14:38:00.563" v="13" actId="14100"/>
          <ac:spMkLst>
            <pc:docMk/>
            <pc:sldMk cId="1278857996" sldId="264"/>
            <ac:spMk id="3" creationId="{A3A114DF-24C1-81C5-B7D8-F5497CA61728}"/>
          </ac:spMkLst>
        </pc:spChg>
      </pc:sldChg>
      <pc:sldChg chg="modSp">
        <pc:chgData name="Ashok Basnet" userId="b75f6f4236b527a2" providerId="Windows Live" clId="Web-{E976AD06-472D-478D-9EFC-8B6938C3CC35}" dt="2023-12-13T14:38:31.173" v="18" actId="1076"/>
        <pc:sldMkLst>
          <pc:docMk/>
          <pc:sldMk cId="1003822685" sldId="265"/>
        </pc:sldMkLst>
        <pc:picChg chg="mod">
          <ac:chgData name="Ashok Basnet" userId="b75f6f4236b527a2" providerId="Windows Live" clId="Web-{E976AD06-472D-478D-9EFC-8B6938C3CC35}" dt="2023-12-13T14:38:31.173" v="18" actId="1076"/>
          <ac:picMkLst>
            <pc:docMk/>
            <pc:sldMk cId="1003822685" sldId="265"/>
            <ac:picMk id="4" creationId="{E943A618-EBA2-CCFA-C0D7-7207ACB830BB}"/>
          </ac:picMkLst>
        </pc:picChg>
      </pc:sldChg>
      <pc:sldChg chg="modSp">
        <pc:chgData name="Ashok Basnet" userId="b75f6f4236b527a2" providerId="Windows Live" clId="Web-{E976AD06-472D-478D-9EFC-8B6938C3CC35}" dt="2023-12-13T14:39:15.065" v="23" actId="20577"/>
        <pc:sldMkLst>
          <pc:docMk/>
          <pc:sldMk cId="1290594267" sldId="272"/>
        </pc:sldMkLst>
        <pc:spChg chg="mod">
          <ac:chgData name="Ashok Basnet" userId="b75f6f4236b527a2" providerId="Windows Live" clId="Web-{E976AD06-472D-478D-9EFC-8B6938C3CC35}" dt="2023-12-13T14:39:15.065" v="23" actId="20577"/>
          <ac:spMkLst>
            <pc:docMk/>
            <pc:sldMk cId="1290594267" sldId="272"/>
            <ac:spMk id="3" creationId="{A3A114DF-24C1-81C5-B7D8-F5497CA61728}"/>
          </ac:spMkLst>
        </pc:spChg>
      </pc:sldChg>
      <pc:sldChg chg="modSp">
        <pc:chgData name="Ashok Basnet" userId="b75f6f4236b527a2" providerId="Windows Live" clId="Web-{E976AD06-472D-478D-9EFC-8B6938C3CC35}" dt="2023-12-13T14:39:32.394" v="25" actId="20577"/>
        <pc:sldMkLst>
          <pc:docMk/>
          <pc:sldMk cId="2978386348" sldId="273"/>
        </pc:sldMkLst>
        <pc:spChg chg="mod">
          <ac:chgData name="Ashok Basnet" userId="b75f6f4236b527a2" providerId="Windows Live" clId="Web-{E976AD06-472D-478D-9EFC-8B6938C3CC35}" dt="2023-12-13T14:39:32.394" v="25" actId="20577"/>
          <ac:spMkLst>
            <pc:docMk/>
            <pc:sldMk cId="2978386348" sldId="273"/>
            <ac:spMk id="3" creationId="{A3A114DF-24C1-81C5-B7D8-F5497CA61728}"/>
          </ac:spMkLst>
        </pc:spChg>
      </pc:sldChg>
      <pc:sldChg chg="modSp">
        <pc:chgData name="Ashok Basnet" userId="b75f6f4236b527a2" providerId="Windows Live" clId="Web-{E976AD06-472D-478D-9EFC-8B6938C3CC35}" dt="2023-12-13T14:40:17.551" v="29" actId="14100"/>
        <pc:sldMkLst>
          <pc:docMk/>
          <pc:sldMk cId="1972181062" sldId="292"/>
        </pc:sldMkLst>
        <pc:spChg chg="mod">
          <ac:chgData name="Ashok Basnet" userId="b75f6f4236b527a2" providerId="Windows Live" clId="Web-{E976AD06-472D-478D-9EFC-8B6938C3CC35}" dt="2023-12-13T14:40:17.551" v="29" actId="14100"/>
          <ac:spMkLst>
            <pc:docMk/>
            <pc:sldMk cId="1972181062" sldId="292"/>
            <ac:spMk id="3" creationId="{E814B701-9FBB-7A49-74F3-EE6D23B8FAD8}"/>
          </ac:spMkLst>
        </pc:spChg>
        <pc:picChg chg="mod">
          <ac:chgData name="Ashok Basnet" userId="b75f6f4236b527a2" providerId="Windows Live" clId="Web-{E976AD06-472D-478D-9EFC-8B6938C3CC35}" dt="2023-12-13T14:40:06.410" v="27" actId="1076"/>
          <ac:picMkLst>
            <pc:docMk/>
            <pc:sldMk cId="1972181062" sldId="292"/>
            <ac:picMk id="4" creationId="{3048FD42-E097-74DB-5725-6218F6EDED63}"/>
          </ac:picMkLst>
        </pc:picChg>
      </pc:sldChg>
      <pc:sldChg chg="modSp">
        <pc:chgData name="Ashok Basnet" userId="b75f6f4236b527a2" providerId="Windows Live" clId="Web-{E976AD06-472D-478D-9EFC-8B6938C3CC35}" dt="2023-12-13T14:40:25.505" v="30" actId="14100"/>
        <pc:sldMkLst>
          <pc:docMk/>
          <pc:sldMk cId="629772948" sldId="293"/>
        </pc:sldMkLst>
        <pc:picChg chg="mod">
          <ac:chgData name="Ashok Basnet" userId="b75f6f4236b527a2" providerId="Windows Live" clId="Web-{E976AD06-472D-478D-9EFC-8B6938C3CC35}" dt="2023-12-13T14:40:25.505" v="30" actId="14100"/>
          <ac:picMkLst>
            <pc:docMk/>
            <pc:sldMk cId="629772948" sldId="293"/>
            <ac:picMk id="5" creationId="{B697EF86-DE22-55AD-E0E1-5CB75FF5F268}"/>
          </ac:picMkLst>
        </pc:picChg>
      </pc:sldChg>
      <pc:sldChg chg="modSp">
        <pc:chgData name="Ashok Basnet" userId="b75f6f4236b527a2" providerId="Windows Live" clId="Web-{E976AD06-472D-478D-9EFC-8B6938C3CC35}" dt="2023-12-13T14:40:48.318" v="34" actId="1076"/>
        <pc:sldMkLst>
          <pc:docMk/>
          <pc:sldMk cId="1405301396" sldId="295"/>
        </pc:sldMkLst>
        <pc:picChg chg="mod">
          <ac:chgData name="Ashok Basnet" userId="b75f6f4236b527a2" providerId="Windows Live" clId="Web-{E976AD06-472D-478D-9EFC-8B6938C3CC35}" dt="2023-12-13T14:40:48.318" v="34" actId="1076"/>
          <ac:picMkLst>
            <pc:docMk/>
            <pc:sldMk cId="1405301396" sldId="295"/>
            <ac:picMk id="5" creationId="{A8EE2330-1044-FD54-B727-342444460C3C}"/>
          </ac:picMkLst>
        </pc:picChg>
      </pc:sldChg>
      <pc:sldChg chg="modSp">
        <pc:chgData name="Ashok Basnet" userId="b75f6f4236b527a2" providerId="Windows Live" clId="Web-{E976AD06-472D-478D-9EFC-8B6938C3CC35}" dt="2023-12-13T14:41:17.959" v="37" actId="1076"/>
        <pc:sldMkLst>
          <pc:docMk/>
          <pc:sldMk cId="3759206250" sldId="296"/>
        </pc:sldMkLst>
        <pc:picChg chg="mod">
          <ac:chgData name="Ashok Basnet" userId="b75f6f4236b527a2" providerId="Windows Live" clId="Web-{E976AD06-472D-478D-9EFC-8B6938C3CC35}" dt="2023-12-13T14:41:17.959" v="37" actId="1076"/>
          <ac:picMkLst>
            <pc:docMk/>
            <pc:sldMk cId="3759206250" sldId="296"/>
            <ac:picMk id="6" creationId="{1FC61A7D-4162-4CD5-84E1-4C5532B29A53}"/>
          </ac:picMkLst>
        </pc:picChg>
      </pc:sldChg>
      <pc:sldChg chg="modSp">
        <pc:chgData name="Ashok Basnet" userId="b75f6f4236b527a2" providerId="Windows Live" clId="Web-{E976AD06-472D-478D-9EFC-8B6938C3CC35}" dt="2023-12-13T14:41:41.476" v="43" actId="1076"/>
        <pc:sldMkLst>
          <pc:docMk/>
          <pc:sldMk cId="80865736" sldId="297"/>
        </pc:sldMkLst>
        <pc:picChg chg="mod">
          <ac:chgData name="Ashok Basnet" userId="b75f6f4236b527a2" providerId="Windows Live" clId="Web-{E976AD06-472D-478D-9EFC-8B6938C3CC35}" dt="2023-12-13T14:41:41.476" v="43" actId="1076"/>
          <ac:picMkLst>
            <pc:docMk/>
            <pc:sldMk cId="80865736" sldId="297"/>
            <ac:picMk id="3" creationId="{086E00EA-E0B5-9C27-67E7-6673E427A7F3}"/>
          </ac:picMkLst>
        </pc:picChg>
      </pc:sldChg>
      <pc:sldChg chg="modSp">
        <pc:chgData name="Ashok Basnet" userId="b75f6f4236b527a2" providerId="Windows Live" clId="Web-{E976AD06-472D-478D-9EFC-8B6938C3CC35}" dt="2023-12-13T14:42:05.992" v="47" actId="1076"/>
        <pc:sldMkLst>
          <pc:docMk/>
          <pc:sldMk cId="3960291107" sldId="298"/>
        </pc:sldMkLst>
        <pc:picChg chg="mod">
          <ac:chgData name="Ashok Basnet" userId="b75f6f4236b527a2" providerId="Windows Live" clId="Web-{E976AD06-472D-478D-9EFC-8B6938C3CC35}" dt="2023-12-13T14:42:05.992" v="47" actId="1076"/>
          <ac:picMkLst>
            <pc:docMk/>
            <pc:sldMk cId="3960291107" sldId="298"/>
            <ac:picMk id="3" creationId="{280B7C22-874A-DCB3-0789-8F65B43C9F58}"/>
          </ac:picMkLst>
        </pc:picChg>
      </pc:sldChg>
      <pc:sldChg chg="modSp">
        <pc:chgData name="Ashok Basnet" userId="b75f6f4236b527a2" providerId="Windows Live" clId="Web-{E976AD06-472D-478D-9EFC-8B6938C3CC35}" dt="2023-12-13T14:42:16.523" v="49" actId="1076"/>
        <pc:sldMkLst>
          <pc:docMk/>
          <pc:sldMk cId="2873533080" sldId="299"/>
        </pc:sldMkLst>
        <pc:picChg chg="mod">
          <ac:chgData name="Ashok Basnet" userId="b75f6f4236b527a2" providerId="Windows Live" clId="Web-{E976AD06-472D-478D-9EFC-8B6938C3CC35}" dt="2023-12-13T14:42:16.523" v="49" actId="1076"/>
          <ac:picMkLst>
            <pc:docMk/>
            <pc:sldMk cId="2873533080" sldId="299"/>
            <ac:picMk id="3" creationId="{F68F042A-1C08-CF6F-145B-86EAC4C99DDD}"/>
          </ac:picMkLst>
        </pc:picChg>
      </pc:sldChg>
      <pc:sldChg chg="modSp">
        <pc:chgData name="Ashok Basnet" userId="b75f6f4236b527a2" providerId="Windows Live" clId="Web-{E976AD06-472D-478D-9EFC-8B6938C3CC35}" dt="2023-12-13T14:46:41.937" v="60" actId="14100"/>
        <pc:sldMkLst>
          <pc:docMk/>
          <pc:sldMk cId="3802953059" sldId="364"/>
        </pc:sldMkLst>
        <pc:spChg chg="mod">
          <ac:chgData name="Ashok Basnet" userId="b75f6f4236b527a2" providerId="Windows Live" clId="Web-{E976AD06-472D-478D-9EFC-8B6938C3CC35}" dt="2023-12-13T14:46:41.937" v="60" actId="14100"/>
          <ac:spMkLst>
            <pc:docMk/>
            <pc:sldMk cId="3802953059" sldId="364"/>
            <ac:spMk id="3" creationId="{F322368F-1C6F-E89F-3B6B-8C7C77BC37B8}"/>
          </ac:spMkLst>
        </pc:spChg>
      </pc:sldChg>
      <pc:sldChg chg="modSp">
        <pc:chgData name="Ashok Basnet" userId="b75f6f4236b527a2" providerId="Windows Live" clId="Web-{E976AD06-472D-478D-9EFC-8B6938C3CC35}" dt="2023-12-13T14:47:36.064" v="81" actId="20577"/>
        <pc:sldMkLst>
          <pc:docMk/>
          <pc:sldMk cId="823366597" sldId="373"/>
        </pc:sldMkLst>
        <pc:spChg chg="mod">
          <ac:chgData name="Ashok Basnet" userId="b75f6f4236b527a2" providerId="Windows Live" clId="Web-{E976AD06-472D-478D-9EFC-8B6938C3CC35}" dt="2023-12-13T14:47:36.064" v="81" actId="20577"/>
          <ac:spMkLst>
            <pc:docMk/>
            <pc:sldMk cId="823366597" sldId="373"/>
            <ac:spMk id="3" creationId="{27134986-F01A-5301-7E11-EF16FDCC1959}"/>
          </ac:spMkLst>
        </pc:spChg>
      </pc:sldChg>
      <pc:sldChg chg="addSp delSp modSp new del">
        <pc:chgData name="Ashok Basnet" userId="b75f6f4236b527a2" providerId="Windows Live" clId="Web-{E976AD06-472D-478D-9EFC-8B6938C3CC35}" dt="2023-12-13T15:08:31.694" v="92"/>
        <pc:sldMkLst>
          <pc:docMk/>
          <pc:sldMk cId="3699000215" sldId="377"/>
        </pc:sldMkLst>
        <pc:spChg chg="del">
          <ac:chgData name="Ashok Basnet" userId="b75f6f4236b527a2" providerId="Windows Live" clId="Web-{E976AD06-472D-478D-9EFC-8B6938C3CC35}" dt="2023-12-13T15:06:20.971" v="87"/>
          <ac:spMkLst>
            <pc:docMk/>
            <pc:sldMk cId="3699000215" sldId="377"/>
            <ac:spMk id="3" creationId="{A11B2F07-4928-44E7-DD8C-0EC54840713F}"/>
          </ac:spMkLst>
        </pc:spChg>
        <pc:picChg chg="add mod ord">
          <ac:chgData name="Ashok Basnet" userId="b75f6f4236b527a2" providerId="Windows Live" clId="Web-{E976AD06-472D-478D-9EFC-8B6938C3CC35}" dt="2023-12-13T15:06:20.971" v="87"/>
          <ac:picMkLst>
            <pc:docMk/>
            <pc:sldMk cId="3699000215" sldId="377"/>
            <ac:picMk id="4" creationId="{CB967505-B383-E6A6-4875-2713E37E6908}"/>
          </ac:picMkLst>
        </pc:picChg>
        <pc:picChg chg="add mod">
          <ac:chgData name="Ashok Basnet" userId="b75f6f4236b527a2" providerId="Windows Live" clId="Web-{E976AD06-472D-478D-9EFC-8B6938C3CC35}" dt="2023-12-13T15:06:41.175" v="91" actId="14100"/>
          <ac:picMkLst>
            <pc:docMk/>
            <pc:sldMk cId="3699000215" sldId="377"/>
            <ac:picMk id="5" creationId="{DA336F0E-D60B-C5E2-DB7A-2377BCA4BB46}"/>
          </ac:picMkLst>
        </pc:picChg>
      </pc:sldChg>
    </pc:docChg>
  </pc:docChgLst>
  <pc:docChgLst>
    <pc:chgData name="Ashok Basnet" userId="b75f6f4236b527a2" providerId="Windows Live" clId="Web-{9A997A97-C06A-4543-96E7-2014A7AF21EF}"/>
    <pc:docChg chg="addSld delSld modSld sldOrd">
      <pc:chgData name="Ashok Basnet" userId="b75f6f4236b527a2" providerId="Windows Live" clId="Web-{9A997A97-C06A-4543-96E7-2014A7AF21EF}" dt="2022-12-25T15:39:59.396" v="1754"/>
      <pc:docMkLst>
        <pc:docMk/>
      </pc:docMkLst>
      <pc:sldChg chg="ord">
        <pc:chgData name="Ashok Basnet" userId="b75f6f4236b527a2" providerId="Windows Live" clId="Web-{9A997A97-C06A-4543-96E7-2014A7AF21EF}" dt="2022-12-25T15:39:59.396" v="1754"/>
        <pc:sldMkLst>
          <pc:docMk/>
          <pc:sldMk cId="4051329979" sldId="306"/>
        </pc:sldMkLst>
      </pc:sldChg>
      <pc:sldChg chg="modSp">
        <pc:chgData name="Ashok Basnet" userId="b75f6f4236b527a2" providerId="Windows Live" clId="Web-{9A997A97-C06A-4543-96E7-2014A7AF21EF}" dt="2022-12-25T13:48:31.618" v="24" actId="14100"/>
        <pc:sldMkLst>
          <pc:docMk/>
          <pc:sldMk cId="2561103543" sldId="307"/>
        </pc:sldMkLst>
        <pc:spChg chg="mod">
          <ac:chgData name="Ashok Basnet" userId="b75f6f4236b527a2" providerId="Windows Live" clId="Web-{9A997A97-C06A-4543-96E7-2014A7AF21EF}" dt="2022-12-25T13:48:31.618" v="24" actId="14100"/>
          <ac:spMkLst>
            <pc:docMk/>
            <pc:sldMk cId="2561103543" sldId="307"/>
            <ac:spMk id="3" creationId="{A829EA09-8D1B-19C9-04D2-F53860C3ABBA}"/>
          </ac:spMkLst>
        </pc:spChg>
      </pc:sldChg>
      <pc:sldChg chg="delSp modSp">
        <pc:chgData name="Ashok Basnet" userId="b75f6f4236b527a2" providerId="Windows Live" clId="Web-{9A997A97-C06A-4543-96E7-2014A7AF21EF}" dt="2022-12-25T13:51:29.234" v="41" actId="20577"/>
        <pc:sldMkLst>
          <pc:docMk/>
          <pc:sldMk cId="3870898794" sldId="312"/>
        </pc:sldMkLst>
        <pc:spChg chg="mod">
          <ac:chgData name="Ashok Basnet" userId="b75f6f4236b527a2" providerId="Windows Live" clId="Web-{9A997A97-C06A-4543-96E7-2014A7AF21EF}" dt="2022-12-25T13:51:29.234" v="41" actId="20577"/>
          <ac:spMkLst>
            <pc:docMk/>
            <pc:sldMk cId="3870898794" sldId="312"/>
            <ac:spMk id="3" creationId="{A829EA09-8D1B-19C9-04D2-F53860C3ABBA}"/>
          </ac:spMkLst>
        </pc:spChg>
        <pc:picChg chg="del">
          <ac:chgData name="Ashok Basnet" userId="b75f6f4236b527a2" providerId="Windows Live" clId="Web-{9A997A97-C06A-4543-96E7-2014A7AF21EF}" dt="2022-12-25T13:49:27.573" v="27"/>
          <ac:picMkLst>
            <pc:docMk/>
            <pc:sldMk cId="3870898794" sldId="312"/>
            <ac:picMk id="4" creationId="{04D038CE-6E05-B4FE-AC05-1E77ECF0C50B}"/>
          </ac:picMkLst>
        </pc:picChg>
      </pc:sldChg>
      <pc:sldChg chg="del">
        <pc:chgData name="Ashok Basnet" userId="b75f6f4236b527a2" providerId="Windows Live" clId="Web-{9A997A97-C06A-4543-96E7-2014A7AF21EF}" dt="2022-12-25T13:49:42.011" v="29"/>
        <pc:sldMkLst>
          <pc:docMk/>
          <pc:sldMk cId="2873829020" sldId="313"/>
        </pc:sldMkLst>
      </pc:sldChg>
      <pc:sldChg chg="modSp add replId">
        <pc:chgData name="Ashok Basnet" userId="b75f6f4236b527a2" providerId="Windows Live" clId="Web-{9A997A97-C06A-4543-96E7-2014A7AF21EF}" dt="2022-12-25T13:55:11.728" v="54" actId="20577"/>
        <pc:sldMkLst>
          <pc:docMk/>
          <pc:sldMk cId="2435857808" sldId="315"/>
        </pc:sldMkLst>
        <pc:spChg chg="mod">
          <ac:chgData name="Ashok Basnet" userId="b75f6f4236b527a2" providerId="Windows Live" clId="Web-{9A997A97-C06A-4543-96E7-2014A7AF21EF}" dt="2022-12-25T13:55:11.728" v="54" actId="20577"/>
          <ac:spMkLst>
            <pc:docMk/>
            <pc:sldMk cId="2435857808" sldId="315"/>
            <ac:spMk id="3" creationId="{A829EA09-8D1B-19C9-04D2-F53860C3ABBA}"/>
          </ac:spMkLst>
        </pc:spChg>
      </pc:sldChg>
      <pc:sldChg chg="del">
        <pc:chgData name="Ashok Basnet" userId="b75f6f4236b527a2" providerId="Windows Live" clId="Web-{9A997A97-C06A-4543-96E7-2014A7AF21EF}" dt="2022-12-25T13:49:43.855" v="30"/>
        <pc:sldMkLst>
          <pc:docMk/>
          <pc:sldMk cId="2803313944" sldId="315"/>
        </pc:sldMkLst>
      </pc:sldChg>
      <pc:sldChg chg="modSp add replId">
        <pc:chgData name="Ashok Basnet" userId="b75f6f4236b527a2" providerId="Windows Live" clId="Web-{9A997A97-C06A-4543-96E7-2014A7AF21EF}" dt="2022-12-25T14:02:59.262" v="105" actId="20577"/>
        <pc:sldMkLst>
          <pc:docMk/>
          <pc:sldMk cId="2582092950" sldId="316"/>
        </pc:sldMkLst>
        <pc:spChg chg="mod">
          <ac:chgData name="Ashok Basnet" userId="b75f6f4236b527a2" providerId="Windows Live" clId="Web-{9A997A97-C06A-4543-96E7-2014A7AF21EF}" dt="2022-12-25T14:02:59.262" v="105" actId="20577"/>
          <ac:spMkLst>
            <pc:docMk/>
            <pc:sldMk cId="2582092950" sldId="316"/>
            <ac:spMk id="3" creationId="{A829EA09-8D1B-19C9-04D2-F53860C3ABBA}"/>
          </ac:spMkLst>
        </pc:spChg>
      </pc:sldChg>
      <pc:sldChg chg="addSp modSp add replId">
        <pc:chgData name="Ashok Basnet" userId="b75f6f4236b527a2" providerId="Windows Live" clId="Web-{9A997A97-C06A-4543-96E7-2014A7AF21EF}" dt="2022-12-25T14:13:28.693" v="240" actId="20577"/>
        <pc:sldMkLst>
          <pc:docMk/>
          <pc:sldMk cId="3905385803" sldId="317"/>
        </pc:sldMkLst>
        <pc:spChg chg="mod">
          <ac:chgData name="Ashok Basnet" userId="b75f6f4236b527a2" providerId="Windows Live" clId="Web-{9A997A97-C06A-4543-96E7-2014A7AF21EF}" dt="2022-12-25T14:13:28.693" v="240" actId="20577"/>
          <ac:spMkLst>
            <pc:docMk/>
            <pc:sldMk cId="3905385803" sldId="317"/>
            <ac:spMk id="3" creationId="{A829EA09-8D1B-19C9-04D2-F53860C3ABBA}"/>
          </ac:spMkLst>
        </pc:spChg>
        <pc:graphicFrameChg chg="add mod modGraphic">
          <ac:chgData name="Ashok Basnet" userId="b75f6f4236b527a2" providerId="Windows Live" clId="Web-{9A997A97-C06A-4543-96E7-2014A7AF21EF}" dt="2022-12-25T14:12:50.535" v="226"/>
          <ac:graphicFrameMkLst>
            <pc:docMk/>
            <pc:sldMk cId="3905385803" sldId="317"/>
            <ac:graphicFrameMk id="4" creationId="{72C4B5B1-6275-30E3-4184-9E993484A21E}"/>
          </ac:graphicFrameMkLst>
        </pc:graphicFrameChg>
      </pc:sldChg>
      <pc:sldChg chg="addSp modSp add replId">
        <pc:chgData name="Ashok Basnet" userId="b75f6f4236b527a2" providerId="Windows Live" clId="Web-{9A997A97-C06A-4543-96E7-2014A7AF21EF}" dt="2022-12-25T14:17:31.656" v="546"/>
        <pc:sldMkLst>
          <pc:docMk/>
          <pc:sldMk cId="3585865143" sldId="318"/>
        </pc:sldMkLst>
        <pc:spChg chg="mod">
          <ac:chgData name="Ashok Basnet" userId="b75f6f4236b527a2" providerId="Windows Live" clId="Web-{9A997A97-C06A-4543-96E7-2014A7AF21EF}" dt="2022-12-25T14:13:42.615" v="247" actId="20577"/>
          <ac:spMkLst>
            <pc:docMk/>
            <pc:sldMk cId="3585865143" sldId="318"/>
            <ac:spMk id="3" creationId="{A829EA09-8D1B-19C9-04D2-F53860C3ABBA}"/>
          </ac:spMkLst>
        </pc:spChg>
        <pc:graphicFrameChg chg="mod">
          <ac:chgData name="Ashok Basnet" userId="b75f6f4236b527a2" providerId="Windows Live" clId="Web-{9A997A97-C06A-4543-96E7-2014A7AF21EF}" dt="2022-12-25T14:13:49.428" v="248" actId="1076"/>
          <ac:graphicFrameMkLst>
            <pc:docMk/>
            <pc:sldMk cId="3585865143" sldId="318"/>
            <ac:graphicFrameMk id="4" creationId="{72C4B5B1-6275-30E3-4184-9E993484A21E}"/>
          </ac:graphicFrameMkLst>
        </pc:graphicFrameChg>
        <pc:graphicFrameChg chg="add mod modGraphic">
          <ac:chgData name="Ashok Basnet" userId="b75f6f4236b527a2" providerId="Windows Live" clId="Web-{9A997A97-C06A-4543-96E7-2014A7AF21EF}" dt="2022-12-25T14:17:31.656" v="546"/>
          <ac:graphicFrameMkLst>
            <pc:docMk/>
            <pc:sldMk cId="3585865143" sldId="318"/>
            <ac:graphicFrameMk id="5" creationId="{13A38B43-2083-079A-F18F-B89266DC633F}"/>
          </ac:graphicFrameMkLst>
        </pc:graphicFrameChg>
      </pc:sldChg>
      <pc:sldChg chg="addSp delSp modSp add replId">
        <pc:chgData name="Ashok Basnet" userId="b75f6f4236b527a2" providerId="Windows Live" clId="Web-{9A997A97-C06A-4543-96E7-2014A7AF21EF}" dt="2022-12-25T14:24:06.907" v="707"/>
        <pc:sldMkLst>
          <pc:docMk/>
          <pc:sldMk cId="294568061" sldId="319"/>
        </pc:sldMkLst>
        <pc:spChg chg="add mod">
          <ac:chgData name="Ashok Basnet" userId="b75f6f4236b527a2" providerId="Windows Live" clId="Web-{9A997A97-C06A-4543-96E7-2014A7AF21EF}" dt="2022-12-25T14:24:01.438" v="703" actId="20577"/>
          <ac:spMkLst>
            <pc:docMk/>
            <pc:sldMk cId="294568061" sldId="319"/>
            <ac:spMk id="6" creationId="{31F6D7A1-9B46-62FB-4807-E48C9341267B}"/>
          </ac:spMkLst>
        </pc:spChg>
        <pc:graphicFrameChg chg="del">
          <ac:chgData name="Ashok Basnet" userId="b75f6f4236b527a2" providerId="Windows Live" clId="Web-{9A997A97-C06A-4543-96E7-2014A7AF21EF}" dt="2022-12-25T14:17:44.125" v="548"/>
          <ac:graphicFrameMkLst>
            <pc:docMk/>
            <pc:sldMk cId="294568061" sldId="319"/>
            <ac:graphicFrameMk id="4" creationId="{72C4B5B1-6275-30E3-4184-9E993484A21E}"/>
          </ac:graphicFrameMkLst>
        </pc:graphicFrameChg>
        <pc:graphicFrameChg chg="mod modGraphic">
          <ac:chgData name="Ashok Basnet" userId="b75f6f4236b527a2" providerId="Windows Live" clId="Web-{9A997A97-C06A-4543-96E7-2014A7AF21EF}" dt="2022-12-25T14:24:06.907" v="707"/>
          <ac:graphicFrameMkLst>
            <pc:docMk/>
            <pc:sldMk cId="294568061" sldId="319"/>
            <ac:graphicFrameMk id="5" creationId="{13A38B43-2083-079A-F18F-B89266DC633F}"/>
          </ac:graphicFrameMkLst>
        </pc:graphicFrameChg>
      </pc:sldChg>
      <pc:sldChg chg="modSp add replId">
        <pc:chgData name="Ashok Basnet" userId="b75f6f4236b527a2" providerId="Windows Live" clId="Web-{9A997A97-C06A-4543-96E7-2014A7AF21EF}" dt="2022-12-25T14:24:42.784" v="724"/>
        <pc:sldMkLst>
          <pc:docMk/>
          <pc:sldMk cId="61578146" sldId="320"/>
        </pc:sldMkLst>
        <pc:spChg chg="mod">
          <ac:chgData name="Ashok Basnet" userId="b75f6f4236b527a2" providerId="Windows Live" clId="Web-{9A997A97-C06A-4543-96E7-2014A7AF21EF}" dt="2022-12-25T14:24:36.987" v="712" actId="20577"/>
          <ac:spMkLst>
            <pc:docMk/>
            <pc:sldMk cId="61578146" sldId="320"/>
            <ac:spMk id="6" creationId="{31F6D7A1-9B46-62FB-4807-E48C9341267B}"/>
          </ac:spMkLst>
        </pc:spChg>
        <pc:graphicFrameChg chg="mod modGraphic">
          <ac:chgData name="Ashok Basnet" userId="b75f6f4236b527a2" providerId="Windows Live" clId="Web-{9A997A97-C06A-4543-96E7-2014A7AF21EF}" dt="2022-12-25T14:24:42.784" v="724"/>
          <ac:graphicFrameMkLst>
            <pc:docMk/>
            <pc:sldMk cId="61578146" sldId="320"/>
            <ac:graphicFrameMk id="5" creationId="{13A38B43-2083-079A-F18F-B89266DC633F}"/>
          </ac:graphicFrameMkLst>
        </pc:graphicFrameChg>
      </pc:sldChg>
      <pc:sldChg chg="modSp add replId">
        <pc:chgData name="Ashok Basnet" userId="b75f6f4236b527a2" providerId="Windows Live" clId="Web-{9A997A97-C06A-4543-96E7-2014A7AF21EF}" dt="2022-12-25T14:26:59.930" v="729"/>
        <pc:sldMkLst>
          <pc:docMk/>
          <pc:sldMk cId="1871826339" sldId="321"/>
        </pc:sldMkLst>
        <pc:graphicFrameChg chg="mod modGraphic">
          <ac:chgData name="Ashok Basnet" userId="b75f6f4236b527a2" providerId="Windows Live" clId="Web-{9A997A97-C06A-4543-96E7-2014A7AF21EF}" dt="2022-12-25T14:26:59.930" v="729"/>
          <ac:graphicFrameMkLst>
            <pc:docMk/>
            <pc:sldMk cId="1871826339" sldId="321"/>
            <ac:graphicFrameMk id="5" creationId="{13A38B43-2083-079A-F18F-B89266DC633F}"/>
          </ac:graphicFrameMkLst>
        </pc:graphicFrameChg>
      </pc:sldChg>
      <pc:sldChg chg="modSp add replId">
        <pc:chgData name="Ashok Basnet" userId="b75f6f4236b527a2" providerId="Windows Live" clId="Web-{9A997A97-C06A-4543-96E7-2014A7AF21EF}" dt="2022-12-25T14:28:55.294" v="750" actId="20577"/>
        <pc:sldMkLst>
          <pc:docMk/>
          <pc:sldMk cId="1919981040" sldId="322"/>
        </pc:sldMkLst>
        <pc:spChg chg="mod">
          <ac:chgData name="Ashok Basnet" userId="b75f6f4236b527a2" providerId="Windows Live" clId="Web-{9A997A97-C06A-4543-96E7-2014A7AF21EF}" dt="2022-12-25T14:28:55.294" v="750" actId="20577"/>
          <ac:spMkLst>
            <pc:docMk/>
            <pc:sldMk cId="1919981040" sldId="322"/>
            <ac:spMk id="6" creationId="{31F6D7A1-9B46-62FB-4807-E48C9341267B}"/>
          </ac:spMkLst>
        </pc:spChg>
      </pc:sldChg>
      <pc:sldChg chg="modSp add replId">
        <pc:chgData name="Ashok Basnet" userId="b75f6f4236b527a2" providerId="Windows Live" clId="Web-{9A997A97-C06A-4543-96E7-2014A7AF21EF}" dt="2022-12-25T14:29:06.685" v="755"/>
        <pc:sldMkLst>
          <pc:docMk/>
          <pc:sldMk cId="1058889464" sldId="323"/>
        </pc:sldMkLst>
        <pc:graphicFrameChg chg="mod modGraphic">
          <ac:chgData name="Ashok Basnet" userId="b75f6f4236b527a2" providerId="Windows Live" clId="Web-{9A997A97-C06A-4543-96E7-2014A7AF21EF}" dt="2022-12-25T14:29:06.685" v="755"/>
          <ac:graphicFrameMkLst>
            <pc:docMk/>
            <pc:sldMk cId="1058889464" sldId="323"/>
            <ac:graphicFrameMk id="5" creationId="{13A38B43-2083-079A-F18F-B89266DC633F}"/>
          </ac:graphicFrameMkLst>
        </pc:graphicFrameChg>
      </pc:sldChg>
      <pc:sldChg chg="modSp add del replId">
        <pc:chgData name="Ashok Basnet" userId="b75f6f4236b527a2" providerId="Windows Live" clId="Web-{9A997A97-C06A-4543-96E7-2014A7AF21EF}" dt="2022-12-25T14:33:12.210" v="813"/>
        <pc:sldMkLst>
          <pc:docMk/>
          <pc:sldMk cId="2518920670" sldId="324"/>
        </pc:sldMkLst>
        <pc:spChg chg="mod">
          <ac:chgData name="Ashok Basnet" userId="b75f6f4236b527a2" providerId="Windows Live" clId="Web-{9A997A97-C06A-4543-96E7-2014A7AF21EF}" dt="2022-12-25T14:29:33.686" v="769" actId="20577"/>
          <ac:spMkLst>
            <pc:docMk/>
            <pc:sldMk cId="2518920670" sldId="324"/>
            <ac:spMk id="6" creationId="{31F6D7A1-9B46-62FB-4807-E48C9341267B}"/>
          </ac:spMkLst>
        </pc:spChg>
        <pc:graphicFrameChg chg="mod modGraphic">
          <ac:chgData name="Ashok Basnet" userId="b75f6f4236b527a2" providerId="Windows Live" clId="Web-{9A997A97-C06A-4543-96E7-2014A7AF21EF}" dt="2022-12-25T14:29:23.639" v="766"/>
          <ac:graphicFrameMkLst>
            <pc:docMk/>
            <pc:sldMk cId="2518920670" sldId="324"/>
            <ac:graphicFrameMk id="5" creationId="{13A38B43-2083-079A-F18F-B89266DC633F}"/>
          </ac:graphicFrameMkLst>
        </pc:graphicFrameChg>
      </pc:sldChg>
      <pc:sldChg chg="modSp add del replId">
        <pc:chgData name="Ashok Basnet" userId="b75f6f4236b527a2" providerId="Windows Live" clId="Web-{9A997A97-C06A-4543-96E7-2014A7AF21EF}" dt="2022-12-25T14:35:50.154" v="840"/>
        <pc:sldMkLst>
          <pc:docMk/>
          <pc:sldMk cId="930469875" sldId="325"/>
        </pc:sldMkLst>
        <pc:spChg chg="mod">
          <ac:chgData name="Ashok Basnet" userId="b75f6f4236b527a2" providerId="Windows Live" clId="Web-{9A997A97-C06A-4543-96E7-2014A7AF21EF}" dt="2022-12-25T14:30:46.579" v="792" actId="20577"/>
          <ac:spMkLst>
            <pc:docMk/>
            <pc:sldMk cId="930469875" sldId="325"/>
            <ac:spMk id="6" creationId="{31F6D7A1-9B46-62FB-4807-E48C9341267B}"/>
          </ac:spMkLst>
        </pc:spChg>
        <pc:graphicFrameChg chg="mod modGraphic">
          <ac:chgData name="Ashok Basnet" userId="b75f6f4236b527a2" providerId="Windows Live" clId="Web-{9A997A97-C06A-4543-96E7-2014A7AF21EF}" dt="2022-12-25T14:30:06.297" v="775"/>
          <ac:graphicFrameMkLst>
            <pc:docMk/>
            <pc:sldMk cId="930469875" sldId="325"/>
            <ac:graphicFrameMk id="5" creationId="{13A38B43-2083-079A-F18F-B89266DC633F}"/>
          </ac:graphicFrameMkLst>
        </pc:graphicFrameChg>
      </pc:sldChg>
      <pc:sldChg chg="modSp add replId">
        <pc:chgData name="Ashok Basnet" userId="b75f6f4236b527a2" providerId="Windows Live" clId="Web-{9A997A97-C06A-4543-96E7-2014A7AF21EF}" dt="2022-12-25T14:32:16.317" v="812"/>
        <pc:sldMkLst>
          <pc:docMk/>
          <pc:sldMk cId="4196048746" sldId="326"/>
        </pc:sldMkLst>
        <pc:spChg chg="mod">
          <ac:chgData name="Ashok Basnet" userId="b75f6f4236b527a2" providerId="Windows Live" clId="Web-{9A997A97-C06A-4543-96E7-2014A7AF21EF}" dt="2022-12-25T14:32:09.005" v="808" actId="20577"/>
          <ac:spMkLst>
            <pc:docMk/>
            <pc:sldMk cId="4196048746" sldId="326"/>
            <ac:spMk id="6" creationId="{31F6D7A1-9B46-62FB-4807-E48C9341267B}"/>
          </ac:spMkLst>
        </pc:spChg>
        <pc:graphicFrameChg chg="mod modGraphic">
          <ac:chgData name="Ashok Basnet" userId="b75f6f4236b527a2" providerId="Windows Live" clId="Web-{9A997A97-C06A-4543-96E7-2014A7AF21EF}" dt="2022-12-25T14:32:16.317" v="812"/>
          <ac:graphicFrameMkLst>
            <pc:docMk/>
            <pc:sldMk cId="4196048746" sldId="326"/>
            <ac:graphicFrameMk id="5" creationId="{13A38B43-2083-079A-F18F-B89266DC633F}"/>
          </ac:graphicFrameMkLst>
        </pc:graphicFrameChg>
      </pc:sldChg>
      <pc:sldChg chg="modSp add replId">
        <pc:chgData name="Ashok Basnet" userId="b75f6f4236b527a2" providerId="Windows Live" clId="Web-{9A997A97-C06A-4543-96E7-2014A7AF21EF}" dt="2022-12-25T14:34:40.182" v="828"/>
        <pc:sldMkLst>
          <pc:docMk/>
          <pc:sldMk cId="845562989" sldId="327"/>
        </pc:sldMkLst>
        <pc:spChg chg="mod">
          <ac:chgData name="Ashok Basnet" userId="b75f6f4236b527a2" providerId="Windows Live" clId="Web-{9A997A97-C06A-4543-96E7-2014A7AF21EF}" dt="2022-12-25T14:34:24.854" v="822" actId="20577"/>
          <ac:spMkLst>
            <pc:docMk/>
            <pc:sldMk cId="845562989" sldId="327"/>
            <ac:spMk id="6" creationId="{31F6D7A1-9B46-62FB-4807-E48C9341267B}"/>
          </ac:spMkLst>
        </pc:spChg>
        <pc:graphicFrameChg chg="mod modGraphic">
          <ac:chgData name="Ashok Basnet" userId="b75f6f4236b527a2" providerId="Windows Live" clId="Web-{9A997A97-C06A-4543-96E7-2014A7AF21EF}" dt="2022-12-25T14:34:40.182" v="828"/>
          <ac:graphicFrameMkLst>
            <pc:docMk/>
            <pc:sldMk cId="845562989" sldId="327"/>
            <ac:graphicFrameMk id="5" creationId="{13A38B43-2083-079A-F18F-B89266DC633F}"/>
          </ac:graphicFrameMkLst>
        </pc:graphicFrameChg>
      </pc:sldChg>
      <pc:sldChg chg="modSp add replId">
        <pc:chgData name="Ashok Basnet" userId="b75f6f4236b527a2" providerId="Windows Live" clId="Web-{9A997A97-C06A-4543-96E7-2014A7AF21EF}" dt="2022-12-25T14:35:42.544" v="839"/>
        <pc:sldMkLst>
          <pc:docMk/>
          <pc:sldMk cId="3401844111" sldId="328"/>
        </pc:sldMkLst>
        <pc:spChg chg="mod">
          <ac:chgData name="Ashok Basnet" userId="b75f6f4236b527a2" providerId="Windows Live" clId="Web-{9A997A97-C06A-4543-96E7-2014A7AF21EF}" dt="2022-12-25T14:35:34.560" v="831" actId="20577"/>
          <ac:spMkLst>
            <pc:docMk/>
            <pc:sldMk cId="3401844111" sldId="328"/>
            <ac:spMk id="6" creationId="{31F6D7A1-9B46-62FB-4807-E48C9341267B}"/>
          </ac:spMkLst>
        </pc:spChg>
        <pc:graphicFrameChg chg="mod modGraphic">
          <ac:chgData name="Ashok Basnet" userId="b75f6f4236b527a2" providerId="Windows Live" clId="Web-{9A997A97-C06A-4543-96E7-2014A7AF21EF}" dt="2022-12-25T14:35:42.544" v="839"/>
          <ac:graphicFrameMkLst>
            <pc:docMk/>
            <pc:sldMk cId="3401844111" sldId="328"/>
            <ac:graphicFrameMk id="5" creationId="{13A38B43-2083-079A-F18F-B89266DC633F}"/>
          </ac:graphicFrameMkLst>
        </pc:graphicFrameChg>
      </pc:sldChg>
      <pc:sldChg chg="delSp modSp add replId">
        <pc:chgData name="Ashok Basnet" userId="b75f6f4236b527a2" providerId="Windows Live" clId="Web-{9A997A97-C06A-4543-96E7-2014A7AF21EF}" dt="2022-12-25T14:36:42.344" v="864"/>
        <pc:sldMkLst>
          <pc:docMk/>
          <pc:sldMk cId="3665857743" sldId="329"/>
        </pc:sldMkLst>
        <pc:spChg chg="del">
          <ac:chgData name="Ashok Basnet" userId="b75f6f4236b527a2" providerId="Windows Live" clId="Web-{9A997A97-C06A-4543-96E7-2014A7AF21EF}" dt="2022-12-25T14:36:13.405" v="842"/>
          <ac:spMkLst>
            <pc:docMk/>
            <pc:sldMk cId="3665857743" sldId="329"/>
            <ac:spMk id="6" creationId="{31F6D7A1-9B46-62FB-4807-E48C9341267B}"/>
          </ac:spMkLst>
        </pc:spChg>
        <pc:graphicFrameChg chg="mod modGraphic">
          <ac:chgData name="Ashok Basnet" userId="b75f6f4236b527a2" providerId="Windows Live" clId="Web-{9A997A97-C06A-4543-96E7-2014A7AF21EF}" dt="2022-12-25T14:36:42.344" v="864"/>
          <ac:graphicFrameMkLst>
            <pc:docMk/>
            <pc:sldMk cId="3665857743" sldId="329"/>
            <ac:graphicFrameMk id="5" creationId="{13A38B43-2083-079A-F18F-B89266DC633F}"/>
          </ac:graphicFrameMkLst>
        </pc:graphicFrameChg>
      </pc:sldChg>
      <pc:sldChg chg="addSp modSp add replId">
        <pc:chgData name="Ashok Basnet" userId="b75f6f4236b527a2" providerId="Windows Live" clId="Web-{9A997A97-C06A-4543-96E7-2014A7AF21EF}" dt="2022-12-25T15:38:29.127" v="1749"/>
        <pc:sldMkLst>
          <pc:docMk/>
          <pc:sldMk cId="2415417033" sldId="330"/>
        </pc:sldMkLst>
        <pc:spChg chg="add mod">
          <ac:chgData name="Ashok Basnet" userId="b75f6f4236b527a2" providerId="Windows Live" clId="Web-{9A997A97-C06A-4543-96E7-2014A7AF21EF}" dt="2022-12-25T14:40:39.915" v="1093" actId="20577"/>
          <ac:spMkLst>
            <pc:docMk/>
            <pc:sldMk cId="2415417033" sldId="330"/>
            <ac:spMk id="4" creationId="{934A0AA4-F083-534A-8E72-FD5CB39427EA}"/>
          </ac:spMkLst>
        </pc:spChg>
        <pc:graphicFrameChg chg="mod modGraphic">
          <ac:chgData name="Ashok Basnet" userId="b75f6f4236b527a2" providerId="Windows Live" clId="Web-{9A997A97-C06A-4543-96E7-2014A7AF21EF}" dt="2022-12-25T15:38:29.127" v="1749"/>
          <ac:graphicFrameMkLst>
            <pc:docMk/>
            <pc:sldMk cId="2415417033" sldId="330"/>
            <ac:graphicFrameMk id="5" creationId="{13A38B43-2083-079A-F18F-B89266DC633F}"/>
          </ac:graphicFrameMkLst>
        </pc:graphicFrameChg>
      </pc:sldChg>
      <pc:sldChg chg="addSp modSp add ord replId">
        <pc:chgData name="Ashok Basnet" userId="b75f6f4236b527a2" providerId="Windows Live" clId="Web-{9A997A97-C06A-4543-96E7-2014A7AF21EF}" dt="2022-12-25T15:39:37.474" v="1753"/>
        <pc:sldMkLst>
          <pc:docMk/>
          <pc:sldMk cId="3302562962" sldId="331"/>
        </pc:sldMkLst>
        <pc:spChg chg="mod">
          <ac:chgData name="Ashok Basnet" userId="b75f6f4236b527a2" providerId="Windows Live" clId="Web-{9A997A97-C06A-4543-96E7-2014A7AF21EF}" dt="2022-12-25T15:30:06.477" v="1125" actId="20577"/>
          <ac:spMkLst>
            <pc:docMk/>
            <pc:sldMk cId="3302562962" sldId="331"/>
            <ac:spMk id="3" creationId="{A829EA09-8D1B-19C9-04D2-F53860C3ABBA}"/>
          </ac:spMkLst>
        </pc:spChg>
        <pc:graphicFrameChg chg="mod modGraphic">
          <ac:chgData name="Ashok Basnet" userId="b75f6f4236b527a2" providerId="Windows Live" clId="Web-{9A997A97-C06A-4543-96E7-2014A7AF21EF}" dt="2022-12-25T15:30:11.758" v="1126" actId="1076"/>
          <ac:graphicFrameMkLst>
            <pc:docMk/>
            <pc:sldMk cId="3302562962" sldId="331"/>
            <ac:graphicFrameMk id="4" creationId="{72C4B5B1-6275-30E3-4184-9E993484A21E}"/>
          </ac:graphicFrameMkLst>
        </pc:graphicFrameChg>
        <pc:graphicFrameChg chg="add mod modGraphic">
          <ac:chgData name="Ashok Basnet" userId="b75f6f4236b527a2" providerId="Windows Live" clId="Web-{9A997A97-C06A-4543-96E7-2014A7AF21EF}" dt="2022-12-25T15:39:37.474" v="1753"/>
          <ac:graphicFrameMkLst>
            <pc:docMk/>
            <pc:sldMk cId="3302562962" sldId="331"/>
            <ac:graphicFrameMk id="5" creationId="{0810F820-1D96-3B3B-594D-2980EBA5D108}"/>
          </ac:graphicFrameMkLst>
        </pc:graphicFrameChg>
      </pc:sldChg>
      <pc:sldChg chg="add ord replId">
        <pc:chgData name="Ashok Basnet" userId="b75f6f4236b527a2" providerId="Windows Live" clId="Web-{9A997A97-C06A-4543-96E7-2014A7AF21EF}" dt="2022-12-25T15:36:28.281" v="1745"/>
        <pc:sldMkLst>
          <pc:docMk/>
          <pc:sldMk cId="2890411513" sldId="332"/>
        </pc:sldMkLst>
      </pc:sldChg>
    </pc:docChg>
  </pc:docChgLst>
  <pc:docChgLst>
    <pc:chgData name="Ashok Basnet" userId="b75f6f4236b527a2" providerId="Windows Live" clId="Web-{B477BFD9-5929-4A7A-81CD-6F954ECC835B}"/>
    <pc:docChg chg="addSld delSld modSld sldOrd">
      <pc:chgData name="Ashok Basnet" userId="b75f6f4236b527a2" providerId="Windows Live" clId="Web-{B477BFD9-5929-4A7A-81CD-6F954ECC835B}" dt="2022-12-20T14:46:40.792" v="214"/>
      <pc:docMkLst>
        <pc:docMk/>
      </pc:docMkLst>
      <pc:sldChg chg="modSp">
        <pc:chgData name="Ashok Basnet" userId="b75f6f4236b527a2" providerId="Windows Live" clId="Web-{B477BFD9-5929-4A7A-81CD-6F954ECC835B}" dt="2022-12-20T11:04:48.090" v="40" actId="20577"/>
        <pc:sldMkLst>
          <pc:docMk/>
          <pc:sldMk cId="2560318193" sldId="300"/>
        </pc:sldMkLst>
        <pc:spChg chg="mod">
          <ac:chgData name="Ashok Basnet" userId="b75f6f4236b527a2" providerId="Windows Live" clId="Web-{B477BFD9-5929-4A7A-81CD-6F954ECC835B}" dt="2022-12-20T11:04:48.090" v="40" actId="20577"/>
          <ac:spMkLst>
            <pc:docMk/>
            <pc:sldMk cId="2560318193" sldId="300"/>
            <ac:spMk id="3" creationId="{E20AF662-7587-FB10-2DBF-C29D2A88731E}"/>
          </ac:spMkLst>
        </pc:spChg>
      </pc:sldChg>
      <pc:sldChg chg="modSp add replId">
        <pc:chgData name="Ashok Basnet" userId="b75f6f4236b527a2" providerId="Windows Live" clId="Web-{B477BFD9-5929-4A7A-81CD-6F954ECC835B}" dt="2022-12-20T11:04:22.855" v="38" actId="20577"/>
        <pc:sldMkLst>
          <pc:docMk/>
          <pc:sldMk cId="3329884102" sldId="301"/>
        </pc:sldMkLst>
        <pc:spChg chg="mod">
          <ac:chgData name="Ashok Basnet" userId="b75f6f4236b527a2" providerId="Windows Live" clId="Web-{B477BFD9-5929-4A7A-81CD-6F954ECC835B}" dt="2022-12-20T10:44:18.486" v="12" actId="20577"/>
          <ac:spMkLst>
            <pc:docMk/>
            <pc:sldMk cId="3329884102" sldId="301"/>
            <ac:spMk id="2" creationId="{51F3C827-984C-7270-3389-6678C34C7E48}"/>
          </ac:spMkLst>
        </pc:spChg>
        <pc:spChg chg="mod">
          <ac:chgData name="Ashok Basnet" userId="b75f6f4236b527a2" providerId="Windows Live" clId="Web-{B477BFD9-5929-4A7A-81CD-6F954ECC835B}" dt="2022-12-20T11:04:22.855" v="38" actId="20577"/>
          <ac:spMkLst>
            <pc:docMk/>
            <pc:sldMk cId="3329884102" sldId="301"/>
            <ac:spMk id="3" creationId="{E20AF662-7587-FB10-2DBF-C29D2A88731E}"/>
          </ac:spMkLst>
        </pc:spChg>
      </pc:sldChg>
      <pc:sldChg chg="addSp delSp modSp add mod replId setBg setClrOvrMap">
        <pc:chgData name="Ashok Basnet" userId="b75f6f4236b527a2" providerId="Windows Live" clId="Web-{B477BFD9-5929-4A7A-81CD-6F954ECC835B}" dt="2022-12-20T14:27:13.279" v="128" actId="1076"/>
        <pc:sldMkLst>
          <pc:docMk/>
          <pc:sldMk cId="2666093006" sldId="302"/>
        </pc:sldMkLst>
        <pc:spChg chg="mod">
          <ac:chgData name="Ashok Basnet" userId="b75f6f4236b527a2" providerId="Windows Live" clId="Web-{B477BFD9-5929-4A7A-81CD-6F954ECC835B}" dt="2022-12-20T14:27:07.732" v="126"/>
          <ac:spMkLst>
            <pc:docMk/>
            <pc:sldMk cId="2666093006" sldId="302"/>
            <ac:spMk id="2" creationId="{51F3C827-984C-7270-3389-6678C34C7E48}"/>
          </ac:spMkLst>
        </pc:spChg>
        <pc:spChg chg="del mod">
          <ac:chgData name="Ashok Basnet" userId="b75f6f4236b527a2" providerId="Windows Live" clId="Web-{B477BFD9-5929-4A7A-81CD-6F954ECC835B}" dt="2022-12-20T14:26:45.998" v="116"/>
          <ac:spMkLst>
            <pc:docMk/>
            <pc:sldMk cId="2666093006" sldId="302"/>
            <ac:spMk id="3" creationId="{E20AF662-7587-FB10-2DBF-C29D2A88731E}"/>
          </ac:spMkLst>
        </pc:spChg>
        <pc:spChg chg="add del">
          <ac:chgData name="Ashok Basnet" userId="b75f6f4236b527a2" providerId="Windows Live" clId="Web-{B477BFD9-5929-4A7A-81CD-6F954ECC835B}" dt="2022-12-20T11:41:35.366" v="62"/>
          <ac:spMkLst>
            <pc:docMk/>
            <pc:sldMk cId="2666093006" sldId="302"/>
            <ac:spMk id="9" creationId="{5E39A796-BE83-48B1-B33F-35C4A32AAB57}"/>
          </ac:spMkLst>
        </pc:spChg>
        <pc:spChg chg="add del">
          <ac:chgData name="Ashok Basnet" userId="b75f6f4236b527a2" providerId="Windows Live" clId="Web-{B477BFD9-5929-4A7A-81CD-6F954ECC835B}" dt="2022-12-20T11:41:35.366" v="62"/>
          <ac:spMkLst>
            <pc:docMk/>
            <pc:sldMk cId="2666093006" sldId="302"/>
            <ac:spMk id="11" creationId="{72F84B47-E267-4194-8194-831DB7B5547F}"/>
          </ac:spMkLst>
        </pc:spChg>
        <pc:spChg chg="add del">
          <ac:chgData name="Ashok Basnet" userId="b75f6f4236b527a2" providerId="Windows Live" clId="Web-{B477BFD9-5929-4A7A-81CD-6F954ECC835B}" dt="2022-12-20T14:27:07.732" v="126"/>
          <ac:spMkLst>
            <pc:docMk/>
            <pc:sldMk cId="2666093006" sldId="302"/>
            <ac:spMk id="16" creationId="{B5FA7C47-B7C1-4D2E-AB49-ED23BA34BA83}"/>
          </ac:spMkLst>
        </pc:spChg>
        <pc:spChg chg="add del">
          <ac:chgData name="Ashok Basnet" userId="b75f6f4236b527a2" providerId="Windows Live" clId="Web-{B477BFD9-5929-4A7A-81CD-6F954ECC835B}" dt="2022-12-20T14:27:07.732" v="126"/>
          <ac:spMkLst>
            <pc:docMk/>
            <pc:sldMk cId="2666093006" sldId="302"/>
            <ac:spMk id="18" creationId="{596EE156-ABF1-4329-A6BA-03B4254E0877}"/>
          </ac:spMkLst>
        </pc:spChg>
        <pc:spChg chg="add del">
          <ac:chgData name="Ashok Basnet" userId="b75f6f4236b527a2" providerId="Windows Live" clId="Web-{B477BFD9-5929-4A7A-81CD-6F954ECC835B}" dt="2022-12-20T14:27:07.732" v="126"/>
          <ac:spMkLst>
            <pc:docMk/>
            <pc:sldMk cId="2666093006" sldId="302"/>
            <ac:spMk id="20" creationId="{19B9933F-AAB3-444A-8BB5-9CA194A8BC63}"/>
          </ac:spMkLst>
        </pc:spChg>
        <pc:spChg chg="add del">
          <ac:chgData name="Ashok Basnet" userId="b75f6f4236b527a2" providerId="Windows Live" clId="Web-{B477BFD9-5929-4A7A-81CD-6F954ECC835B}" dt="2022-12-20T14:27:07.732" v="126"/>
          <ac:spMkLst>
            <pc:docMk/>
            <pc:sldMk cId="2666093006" sldId="302"/>
            <ac:spMk id="22" creationId="{7D20183A-0B1D-4A1F-89B1-ADBEDBC6E54E}"/>
          </ac:spMkLst>
        </pc:spChg>
        <pc:spChg chg="add del">
          <ac:chgData name="Ashok Basnet" userId="b75f6f4236b527a2" providerId="Windows Live" clId="Web-{B477BFD9-5929-4A7A-81CD-6F954ECC835B}" dt="2022-12-20T14:27:07.732" v="126"/>
          <ac:spMkLst>
            <pc:docMk/>
            <pc:sldMk cId="2666093006" sldId="302"/>
            <ac:spMk id="24" creationId="{131031D3-26CD-4214-A9A4-5857EFA15A0C}"/>
          </ac:spMkLst>
        </pc:spChg>
        <pc:spChg chg="add del">
          <ac:chgData name="Ashok Basnet" userId="b75f6f4236b527a2" providerId="Windows Live" clId="Web-{B477BFD9-5929-4A7A-81CD-6F954ECC835B}" dt="2022-12-20T14:26:58.607" v="121"/>
          <ac:spMkLst>
            <pc:docMk/>
            <pc:sldMk cId="2666093006" sldId="302"/>
            <ac:spMk id="28" creationId="{6DF9ABEE-003F-C70C-A98D-23774BEFBEAA}"/>
          </ac:spMkLst>
        </pc:spChg>
        <pc:spChg chg="add">
          <ac:chgData name="Ashok Basnet" userId="b75f6f4236b527a2" providerId="Windows Live" clId="Web-{B477BFD9-5929-4A7A-81CD-6F954ECC835B}" dt="2022-12-20T14:27:07.732" v="126"/>
          <ac:spMkLst>
            <pc:docMk/>
            <pc:sldMk cId="2666093006" sldId="302"/>
            <ac:spMk id="29" creationId="{1825AC39-5F85-4CAA-8A81-A1287086B2B6}"/>
          </ac:spMkLst>
        </pc:spChg>
        <pc:spChg chg="add del">
          <ac:chgData name="Ashok Basnet" userId="b75f6f4236b527a2" providerId="Windows Live" clId="Web-{B477BFD9-5929-4A7A-81CD-6F954ECC835B}" dt="2022-12-20T14:26:58.607" v="121"/>
          <ac:spMkLst>
            <pc:docMk/>
            <pc:sldMk cId="2666093006" sldId="302"/>
            <ac:spMk id="31" creationId="{C232B152-3720-4D3B-97ED-45CE5483F16F}"/>
          </ac:spMkLst>
        </pc:spChg>
        <pc:spChg chg="add del">
          <ac:chgData name="Ashok Basnet" userId="b75f6f4236b527a2" providerId="Windows Live" clId="Web-{B477BFD9-5929-4A7A-81CD-6F954ECC835B}" dt="2022-12-20T14:26:58.607" v="121"/>
          <ac:spMkLst>
            <pc:docMk/>
            <pc:sldMk cId="2666093006" sldId="302"/>
            <ac:spMk id="33" creationId="{11BAB570-FF10-4E96-8A3F-FA9804702B89}"/>
          </ac:spMkLst>
        </pc:spChg>
        <pc:spChg chg="add del">
          <ac:chgData name="Ashok Basnet" userId="b75f6f4236b527a2" providerId="Windows Live" clId="Web-{B477BFD9-5929-4A7A-81CD-6F954ECC835B}" dt="2022-12-20T14:26:58.607" v="121"/>
          <ac:spMkLst>
            <pc:docMk/>
            <pc:sldMk cId="2666093006" sldId="302"/>
            <ac:spMk id="35" creationId="{4B9FAFB2-BEB5-4848-8018-BCAD99E2E1AA}"/>
          </ac:spMkLst>
        </pc:spChg>
        <pc:spChg chg="add del">
          <ac:chgData name="Ashok Basnet" userId="b75f6f4236b527a2" providerId="Windows Live" clId="Web-{B477BFD9-5929-4A7A-81CD-6F954ECC835B}" dt="2022-12-20T14:27:03.060" v="123"/>
          <ac:spMkLst>
            <pc:docMk/>
            <pc:sldMk cId="2666093006" sldId="302"/>
            <ac:spMk id="37" creationId="{45D37F4E-DDB4-456B-97E0-9937730A039F}"/>
          </ac:spMkLst>
        </pc:spChg>
        <pc:spChg chg="add del">
          <ac:chgData name="Ashok Basnet" userId="b75f6f4236b527a2" providerId="Windows Live" clId="Web-{B477BFD9-5929-4A7A-81CD-6F954ECC835B}" dt="2022-12-20T14:27:03.060" v="123"/>
          <ac:spMkLst>
            <pc:docMk/>
            <pc:sldMk cId="2666093006" sldId="302"/>
            <ac:spMk id="38" creationId="{B2DD41CD-8F47-4F56-AD12-4E2FF7696987}"/>
          </ac:spMkLst>
        </pc:spChg>
        <pc:spChg chg="add del">
          <ac:chgData name="Ashok Basnet" userId="b75f6f4236b527a2" providerId="Windows Live" clId="Web-{B477BFD9-5929-4A7A-81CD-6F954ECC835B}" dt="2022-12-20T14:27:03.060" v="123"/>
          <ac:spMkLst>
            <pc:docMk/>
            <pc:sldMk cId="2666093006" sldId="302"/>
            <ac:spMk id="39" creationId="{7B3A6515-C77F-92B8-EA9D-DDE11460548C}"/>
          </ac:spMkLst>
        </pc:spChg>
        <pc:spChg chg="add del">
          <ac:chgData name="Ashok Basnet" userId="b75f6f4236b527a2" providerId="Windows Live" clId="Web-{B477BFD9-5929-4A7A-81CD-6F954ECC835B}" dt="2022-12-20T14:27:07.717" v="125"/>
          <ac:spMkLst>
            <pc:docMk/>
            <pc:sldMk cId="2666093006" sldId="302"/>
            <ac:spMk id="41" creationId="{AEEEC8BD-B2F8-F187-5B8B-01098D771FD3}"/>
          </ac:spMkLst>
        </pc:spChg>
        <pc:spChg chg="add del">
          <ac:chgData name="Ashok Basnet" userId="b75f6f4236b527a2" providerId="Windows Live" clId="Web-{B477BFD9-5929-4A7A-81CD-6F954ECC835B}" dt="2022-12-20T14:27:07.717" v="125"/>
          <ac:spMkLst>
            <pc:docMk/>
            <pc:sldMk cId="2666093006" sldId="302"/>
            <ac:spMk id="42" creationId="{4F74D28C-3268-4E35-8EE1-D92CB4A85A7D}"/>
          </ac:spMkLst>
        </pc:spChg>
        <pc:spChg chg="add del">
          <ac:chgData name="Ashok Basnet" userId="b75f6f4236b527a2" providerId="Windows Live" clId="Web-{B477BFD9-5929-4A7A-81CD-6F954ECC835B}" dt="2022-12-20T14:27:07.717" v="125"/>
          <ac:spMkLst>
            <pc:docMk/>
            <pc:sldMk cId="2666093006" sldId="302"/>
            <ac:spMk id="43" creationId="{58D44E42-C462-4105-BC86-FE75B4E3C4AF}"/>
          </ac:spMkLst>
        </pc:spChg>
        <pc:spChg chg="add">
          <ac:chgData name="Ashok Basnet" userId="b75f6f4236b527a2" providerId="Windows Live" clId="Web-{B477BFD9-5929-4A7A-81CD-6F954ECC835B}" dt="2022-12-20T14:27:07.732" v="126"/>
          <ac:spMkLst>
            <pc:docMk/>
            <pc:sldMk cId="2666093006" sldId="302"/>
            <ac:spMk id="45" creationId="{95DA4D23-37FC-4B90-8188-F0377C5FF44B}"/>
          </ac:spMkLst>
        </pc:spChg>
        <pc:spChg chg="add">
          <ac:chgData name="Ashok Basnet" userId="b75f6f4236b527a2" providerId="Windows Live" clId="Web-{B477BFD9-5929-4A7A-81CD-6F954ECC835B}" dt="2022-12-20T14:27:07.732" v="126"/>
          <ac:spMkLst>
            <pc:docMk/>
            <pc:sldMk cId="2666093006" sldId="302"/>
            <ac:spMk id="46" creationId="{A7A4B465-FBCC-4CD4-89A1-82992A7B47FF}"/>
          </ac:spMkLst>
        </pc:spChg>
        <pc:spChg chg="add">
          <ac:chgData name="Ashok Basnet" userId="b75f6f4236b527a2" providerId="Windows Live" clId="Web-{B477BFD9-5929-4A7A-81CD-6F954ECC835B}" dt="2022-12-20T14:27:07.732" v="126"/>
          <ac:spMkLst>
            <pc:docMk/>
            <pc:sldMk cId="2666093006" sldId="302"/>
            <ac:spMk id="47" creationId="{909E572F-9CDC-4214-9D42-FF0017649590}"/>
          </ac:spMkLst>
        </pc:spChg>
        <pc:picChg chg="add del mod">
          <ac:chgData name="Ashok Basnet" userId="b75f6f4236b527a2" providerId="Windows Live" clId="Web-{B477BFD9-5929-4A7A-81CD-6F954ECC835B}" dt="2022-12-20T11:56:01.307" v="101"/>
          <ac:picMkLst>
            <pc:docMk/>
            <pc:sldMk cId="2666093006" sldId="302"/>
            <ac:picMk id="4" creationId="{15C8762D-9334-BAF0-4EC4-917128828641}"/>
          </ac:picMkLst>
        </pc:picChg>
        <pc:picChg chg="add mod ord">
          <ac:chgData name="Ashok Basnet" userId="b75f6f4236b527a2" providerId="Windows Live" clId="Web-{B477BFD9-5929-4A7A-81CD-6F954ECC835B}" dt="2022-12-20T14:27:13.279" v="128" actId="1076"/>
          <ac:picMkLst>
            <pc:docMk/>
            <pc:sldMk cId="2666093006" sldId="302"/>
            <ac:picMk id="4" creationId="{B03C743B-5A5A-7C8D-59F1-EFAA7661E29D}"/>
          </ac:picMkLst>
        </pc:picChg>
        <pc:picChg chg="add del mod">
          <ac:chgData name="Ashok Basnet" userId="b75f6f4236b527a2" providerId="Windows Live" clId="Web-{B477BFD9-5929-4A7A-81CD-6F954ECC835B}" dt="2022-12-20T14:26:35.982" v="115"/>
          <ac:picMkLst>
            <pc:docMk/>
            <pc:sldMk cId="2666093006" sldId="302"/>
            <ac:picMk id="5" creationId="{8E3A5508-AD3C-CF27-69D8-4E8AD4932C0C}"/>
          </ac:picMkLst>
        </pc:picChg>
      </pc:sldChg>
      <pc:sldChg chg="addSp delSp modSp add del replId">
        <pc:chgData name="Ashok Basnet" userId="b75f6f4236b527a2" providerId="Windows Live" clId="Web-{B477BFD9-5929-4A7A-81CD-6F954ECC835B}" dt="2022-12-20T11:55:17.384" v="97"/>
        <pc:sldMkLst>
          <pc:docMk/>
          <pc:sldMk cId="1373056608" sldId="303"/>
        </pc:sldMkLst>
        <pc:spChg chg="mod">
          <ac:chgData name="Ashok Basnet" userId="b75f6f4236b527a2" providerId="Windows Live" clId="Web-{B477BFD9-5929-4A7A-81CD-6F954ECC835B}" dt="2022-12-20T11:47:20.827" v="81" actId="14100"/>
          <ac:spMkLst>
            <pc:docMk/>
            <pc:sldMk cId="1373056608" sldId="303"/>
            <ac:spMk id="2" creationId="{51F3C827-984C-7270-3389-6678C34C7E48}"/>
          </ac:spMkLst>
        </pc:spChg>
        <pc:spChg chg="mod">
          <ac:chgData name="Ashok Basnet" userId="b75f6f4236b527a2" providerId="Windows Live" clId="Web-{B477BFD9-5929-4A7A-81CD-6F954ECC835B}" dt="2022-12-20T11:47:46.374" v="89" actId="20577"/>
          <ac:spMkLst>
            <pc:docMk/>
            <pc:sldMk cId="1373056608" sldId="303"/>
            <ac:spMk id="3" creationId="{E20AF662-7587-FB10-2DBF-C29D2A88731E}"/>
          </ac:spMkLst>
        </pc:spChg>
        <pc:spChg chg="del">
          <ac:chgData name="Ashok Basnet" userId="b75f6f4236b527a2" providerId="Windows Live" clId="Web-{B477BFD9-5929-4A7A-81CD-6F954ECC835B}" dt="2022-12-20T11:46:50.498" v="74"/>
          <ac:spMkLst>
            <pc:docMk/>
            <pc:sldMk cId="1373056608" sldId="303"/>
            <ac:spMk id="16" creationId="{B5FA7C47-B7C1-4D2E-AB49-ED23BA34BA83}"/>
          </ac:spMkLst>
        </pc:spChg>
        <pc:spChg chg="del">
          <ac:chgData name="Ashok Basnet" userId="b75f6f4236b527a2" providerId="Windows Live" clId="Web-{B477BFD9-5929-4A7A-81CD-6F954ECC835B}" dt="2022-12-20T11:46:50.498" v="74"/>
          <ac:spMkLst>
            <pc:docMk/>
            <pc:sldMk cId="1373056608" sldId="303"/>
            <ac:spMk id="18" creationId="{596EE156-ABF1-4329-A6BA-03B4254E0877}"/>
          </ac:spMkLst>
        </pc:spChg>
        <pc:spChg chg="del">
          <ac:chgData name="Ashok Basnet" userId="b75f6f4236b527a2" providerId="Windows Live" clId="Web-{B477BFD9-5929-4A7A-81CD-6F954ECC835B}" dt="2022-12-20T11:46:50.498" v="74"/>
          <ac:spMkLst>
            <pc:docMk/>
            <pc:sldMk cId="1373056608" sldId="303"/>
            <ac:spMk id="20" creationId="{19B9933F-AAB3-444A-8BB5-9CA194A8BC63}"/>
          </ac:spMkLst>
        </pc:spChg>
        <pc:spChg chg="del">
          <ac:chgData name="Ashok Basnet" userId="b75f6f4236b527a2" providerId="Windows Live" clId="Web-{B477BFD9-5929-4A7A-81CD-6F954ECC835B}" dt="2022-12-20T11:46:50.498" v="74"/>
          <ac:spMkLst>
            <pc:docMk/>
            <pc:sldMk cId="1373056608" sldId="303"/>
            <ac:spMk id="22" creationId="{7D20183A-0B1D-4A1F-89B1-ADBEDBC6E54E}"/>
          </ac:spMkLst>
        </pc:spChg>
        <pc:spChg chg="del">
          <ac:chgData name="Ashok Basnet" userId="b75f6f4236b527a2" providerId="Windows Live" clId="Web-{B477BFD9-5929-4A7A-81CD-6F954ECC835B}" dt="2022-12-20T11:46:50.498" v="74"/>
          <ac:spMkLst>
            <pc:docMk/>
            <pc:sldMk cId="1373056608" sldId="303"/>
            <ac:spMk id="24" creationId="{131031D3-26CD-4214-A9A4-5857EFA15A0C}"/>
          </ac:spMkLst>
        </pc:spChg>
        <pc:spChg chg="add del">
          <ac:chgData name="Ashok Basnet" userId="b75f6f4236b527a2" providerId="Windows Live" clId="Web-{B477BFD9-5929-4A7A-81CD-6F954ECC835B}" dt="2022-12-20T11:47:14.171" v="79"/>
          <ac:spMkLst>
            <pc:docMk/>
            <pc:sldMk cId="1373056608" sldId="303"/>
            <ac:spMk id="29" creationId="{B5FA7C47-B7C1-4D2E-AB49-ED23BA34BA83}"/>
          </ac:spMkLst>
        </pc:spChg>
        <pc:spChg chg="add del">
          <ac:chgData name="Ashok Basnet" userId="b75f6f4236b527a2" providerId="Windows Live" clId="Web-{B477BFD9-5929-4A7A-81CD-6F954ECC835B}" dt="2022-12-20T11:47:14.171" v="79"/>
          <ac:spMkLst>
            <pc:docMk/>
            <pc:sldMk cId="1373056608" sldId="303"/>
            <ac:spMk id="31" creationId="{596EE156-ABF1-4329-A6BA-03B4254E0877}"/>
          </ac:spMkLst>
        </pc:spChg>
        <pc:spChg chg="add del">
          <ac:chgData name="Ashok Basnet" userId="b75f6f4236b527a2" providerId="Windows Live" clId="Web-{B477BFD9-5929-4A7A-81CD-6F954ECC835B}" dt="2022-12-20T11:47:14.171" v="79"/>
          <ac:spMkLst>
            <pc:docMk/>
            <pc:sldMk cId="1373056608" sldId="303"/>
            <ac:spMk id="33" creationId="{19B9933F-AAB3-444A-8BB5-9CA194A8BC63}"/>
          </ac:spMkLst>
        </pc:spChg>
        <pc:spChg chg="add del">
          <ac:chgData name="Ashok Basnet" userId="b75f6f4236b527a2" providerId="Windows Live" clId="Web-{B477BFD9-5929-4A7A-81CD-6F954ECC835B}" dt="2022-12-20T11:47:14.171" v="79"/>
          <ac:spMkLst>
            <pc:docMk/>
            <pc:sldMk cId="1373056608" sldId="303"/>
            <ac:spMk id="35" creationId="{7D20183A-0B1D-4A1F-89B1-ADBEDBC6E54E}"/>
          </ac:spMkLst>
        </pc:spChg>
        <pc:spChg chg="add del">
          <ac:chgData name="Ashok Basnet" userId="b75f6f4236b527a2" providerId="Windows Live" clId="Web-{B477BFD9-5929-4A7A-81CD-6F954ECC835B}" dt="2022-12-20T11:47:14.171" v="79"/>
          <ac:spMkLst>
            <pc:docMk/>
            <pc:sldMk cId="1373056608" sldId="303"/>
            <ac:spMk id="37" creationId="{131031D3-26CD-4214-A9A4-5857EFA15A0C}"/>
          </ac:spMkLst>
        </pc:spChg>
        <pc:spChg chg="add">
          <ac:chgData name="Ashok Basnet" userId="b75f6f4236b527a2" providerId="Windows Live" clId="Web-{B477BFD9-5929-4A7A-81CD-6F954ECC835B}" dt="2022-12-20T11:47:14.171" v="79"/>
          <ac:spMkLst>
            <pc:docMk/>
            <pc:sldMk cId="1373056608" sldId="303"/>
            <ac:spMk id="42" creationId="{B5FA7C47-B7C1-4D2E-AB49-ED23BA34BA83}"/>
          </ac:spMkLst>
        </pc:spChg>
        <pc:spChg chg="add">
          <ac:chgData name="Ashok Basnet" userId="b75f6f4236b527a2" providerId="Windows Live" clId="Web-{B477BFD9-5929-4A7A-81CD-6F954ECC835B}" dt="2022-12-20T11:47:14.171" v="79"/>
          <ac:spMkLst>
            <pc:docMk/>
            <pc:sldMk cId="1373056608" sldId="303"/>
            <ac:spMk id="44" creationId="{596EE156-ABF1-4329-A6BA-03B4254E0877}"/>
          </ac:spMkLst>
        </pc:spChg>
        <pc:spChg chg="add">
          <ac:chgData name="Ashok Basnet" userId="b75f6f4236b527a2" providerId="Windows Live" clId="Web-{B477BFD9-5929-4A7A-81CD-6F954ECC835B}" dt="2022-12-20T11:47:14.171" v="79"/>
          <ac:spMkLst>
            <pc:docMk/>
            <pc:sldMk cId="1373056608" sldId="303"/>
            <ac:spMk id="46" creationId="{19B9933F-AAB3-444A-8BB5-9CA194A8BC63}"/>
          </ac:spMkLst>
        </pc:spChg>
        <pc:spChg chg="add">
          <ac:chgData name="Ashok Basnet" userId="b75f6f4236b527a2" providerId="Windows Live" clId="Web-{B477BFD9-5929-4A7A-81CD-6F954ECC835B}" dt="2022-12-20T11:47:14.171" v="79"/>
          <ac:spMkLst>
            <pc:docMk/>
            <pc:sldMk cId="1373056608" sldId="303"/>
            <ac:spMk id="48" creationId="{7D20183A-0B1D-4A1F-89B1-ADBEDBC6E54E}"/>
          </ac:spMkLst>
        </pc:spChg>
        <pc:spChg chg="add">
          <ac:chgData name="Ashok Basnet" userId="b75f6f4236b527a2" providerId="Windows Live" clId="Web-{B477BFD9-5929-4A7A-81CD-6F954ECC835B}" dt="2022-12-20T11:47:14.171" v="79"/>
          <ac:spMkLst>
            <pc:docMk/>
            <pc:sldMk cId="1373056608" sldId="303"/>
            <ac:spMk id="50" creationId="{131031D3-26CD-4214-A9A4-5857EFA15A0C}"/>
          </ac:spMkLst>
        </pc:spChg>
        <pc:picChg chg="del mod">
          <ac:chgData name="Ashok Basnet" userId="b75f6f4236b527a2" providerId="Windows Live" clId="Web-{B477BFD9-5929-4A7A-81CD-6F954ECC835B}" dt="2022-12-20T11:47:58.078" v="90"/>
          <ac:picMkLst>
            <pc:docMk/>
            <pc:sldMk cId="1373056608" sldId="303"/>
            <ac:picMk id="4" creationId="{15C8762D-9334-BAF0-4EC4-917128828641}"/>
          </ac:picMkLst>
        </pc:picChg>
        <pc:picChg chg="add mod">
          <ac:chgData name="Ashok Basnet" userId="b75f6f4236b527a2" providerId="Windows Live" clId="Web-{B477BFD9-5929-4A7A-81CD-6F954ECC835B}" dt="2022-12-20T11:48:28.954" v="96" actId="1076"/>
          <ac:picMkLst>
            <pc:docMk/>
            <pc:sldMk cId="1373056608" sldId="303"/>
            <ac:picMk id="5" creationId="{2802B263-364D-A62B-E3D0-874632C3BCD0}"/>
          </ac:picMkLst>
        </pc:picChg>
      </pc:sldChg>
      <pc:sldChg chg="modSp add replId">
        <pc:chgData name="Ashok Basnet" userId="b75f6f4236b527a2" providerId="Windows Live" clId="Web-{B477BFD9-5929-4A7A-81CD-6F954ECC835B}" dt="2022-12-20T14:40:40.533" v="131" actId="20577"/>
        <pc:sldMkLst>
          <pc:docMk/>
          <pc:sldMk cId="1456234464" sldId="303"/>
        </pc:sldMkLst>
        <pc:spChg chg="mod">
          <ac:chgData name="Ashok Basnet" userId="b75f6f4236b527a2" providerId="Windows Live" clId="Web-{B477BFD9-5929-4A7A-81CD-6F954ECC835B}" dt="2022-12-20T14:40:40.533" v="131" actId="20577"/>
          <ac:spMkLst>
            <pc:docMk/>
            <pc:sldMk cId="1456234464" sldId="303"/>
            <ac:spMk id="2" creationId="{51F3C827-984C-7270-3389-6678C34C7E48}"/>
          </ac:spMkLst>
        </pc:spChg>
      </pc:sldChg>
      <pc:sldChg chg="addSp delSp modSp add ord replId">
        <pc:chgData name="Ashok Basnet" userId="b75f6f4236b527a2" providerId="Windows Live" clId="Web-{B477BFD9-5929-4A7A-81CD-6F954ECC835B}" dt="2022-12-20T14:46:40.792" v="214"/>
        <pc:sldMkLst>
          <pc:docMk/>
          <pc:sldMk cId="501104188" sldId="304"/>
        </pc:sldMkLst>
        <pc:spChg chg="mod">
          <ac:chgData name="Ashok Basnet" userId="b75f6f4236b527a2" providerId="Windows Live" clId="Web-{B477BFD9-5929-4A7A-81CD-6F954ECC835B}" dt="2022-12-20T14:46:40.792" v="214"/>
          <ac:spMkLst>
            <pc:docMk/>
            <pc:sldMk cId="501104188" sldId="304"/>
            <ac:spMk id="2" creationId="{51F3C827-984C-7270-3389-6678C34C7E48}"/>
          </ac:spMkLst>
        </pc:spChg>
        <pc:spChg chg="add del mod">
          <ac:chgData name="Ashok Basnet" userId="b75f6f4236b527a2" providerId="Windows Live" clId="Web-{B477BFD9-5929-4A7A-81CD-6F954ECC835B}" dt="2022-12-20T14:41:24.503" v="135"/>
          <ac:spMkLst>
            <pc:docMk/>
            <pc:sldMk cId="501104188" sldId="304"/>
            <ac:spMk id="5" creationId="{E860BB5B-D22D-59A2-7214-C2ADC2B4B80F}"/>
          </ac:spMkLst>
        </pc:spChg>
        <pc:spChg chg="add del mod">
          <ac:chgData name="Ashok Basnet" userId="b75f6f4236b527a2" providerId="Windows Live" clId="Web-{B477BFD9-5929-4A7A-81CD-6F954ECC835B}" dt="2022-12-20T14:46:34.338" v="211"/>
          <ac:spMkLst>
            <pc:docMk/>
            <pc:sldMk cId="501104188" sldId="304"/>
            <ac:spMk id="8" creationId="{2D33452F-FDF3-9D30-1159-3C996F1CEA35}"/>
          </ac:spMkLst>
        </pc:spChg>
        <pc:spChg chg="del">
          <ac:chgData name="Ashok Basnet" userId="b75f6f4236b527a2" providerId="Windows Live" clId="Web-{B477BFD9-5929-4A7A-81CD-6F954ECC835B}" dt="2022-12-20T14:46:40.792" v="214"/>
          <ac:spMkLst>
            <pc:docMk/>
            <pc:sldMk cId="501104188" sldId="304"/>
            <ac:spMk id="29" creationId="{1825AC39-5F85-4CAA-8A81-A1287086B2B6}"/>
          </ac:spMkLst>
        </pc:spChg>
        <pc:spChg chg="del">
          <ac:chgData name="Ashok Basnet" userId="b75f6f4236b527a2" providerId="Windows Live" clId="Web-{B477BFD9-5929-4A7A-81CD-6F954ECC835B}" dt="2022-12-20T14:46:40.792" v="214"/>
          <ac:spMkLst>
            <pc:docMk/>
            <pc:sldMk cId="501104188" sldId="304"/>
            <ac:spMk id="45" creationId="{95DA4D23-37FC-4B90-8188-F0377C5FF44B}"/>
          </ac:spMkLst>
        </pc:spChg>
        <pc:spChg chg="del">
          <ac:chgData name="Ashok Basnet" userId="b75f6f4236b527a2" providerId="Windows Live" clId="Web-{B477BFD9-5929-4A7A-81CD-6F954ECC835B}" dt="2022-12-20T14:46:40.792" v="214"/>
          <ac:spMkLst>
            <pc:docMk/>
            <pc:sldMk cId="501104188" sldId="304"/>
            <ac:spMk id="46" creationId="{A7A4B465-FBCC-4CD4-89A1-82992A7B47FF}"/>
          </ac:spMkLst>
        </pc:spChg>
        <pc:spChg chg="del">
          <ac:chgData name="Ashok Basnet" userId="b75f6f4236b527a2" providerId="Windows Live" clId="Web-{B477BFD9-5929-4A7A-81CD-6F954ECC835B}" dt="2022-12-20T14:46:40.792" v="214"/>
          <ac:spMkLst>
            <pc:docMk/>
            <pc:sldMk cId="501104188" sldId="304"/>
            <ac:spMk id="47" creationId="{909E572F-9CDC-4214-9D42-FF0017649590}"/>
          </ac:spMkLst>
        </pc:spChg>
        <pc:spChg chg="add">
          <ac:chgData name="Ashok Basnet" userId="b75f6f4236b527a2" providerId="Windows Live" clId="Web-{B477BFD9-5929-4A7A-81CD-6F954ECC835B}" dt="2022-12-20T14:46:40.792" v="214"/>
          <ac:spMkLst>
            <pc:docMk/>
            <pc:sldMk cId="501104188" sldId="304"/>
            <ac:spMk id="52" creationId="{D12DDE76-C203-4047-9998-63900085B5E8}"/>
          </ac:spMkLst>
        </pc:spChg>
        <pc:picChg chg="del">
          <ac:chgData name="Ashok Basnet" userId="b75f6f4236b527a2" providerId="Windows Live" clId="Web-{B477BFD9-5929-4A7A-81CD-6F954ECC835B}" dt="2022-12-20T14:41:17.362" v="134"/>
          <ac:picMkLst>
            <pc:docMk/>
            <pc:sldMk cId="501104188" sldId="304"/>
            <ac:picMk id="4" creationId="{B03C743B-5A5A-7C8D-59F1-EFAA7661E29D}"/>
          </ac:picMkLst>
        </pc:picChg>
        <pc:picChg chg="add del mod ord">
          <ac:chgData name="Ashok Basnet" userId="b75f6f4236b527a2" providerId="Windows Live" clId="Web-{B477BFD9-5929-4A7A-81CD-6F954ECC835B}" dt="2022-12-20T14:46:26.979" v="210"/>
          <ac:picMkLst>
            <pc:docMk/>
            <pc:sldMk cId="501104188" sldId="304"/>
            <ac:picMk id="6" creationId="{C15A5E0E-CDDE-F91F-AF22-B04DAAB046BC}"/>
          </ac:picMkLst>
        </pc:picChg>
        <pc:picChg chg="add mod ord">
          <ac:chgData name="Ashok Basnet" userId="b75f6f4236b527a2" providerId="Windows Live" clId="Web-{B477BFD9-5929-4A7A-81CD-6F954ECC835B}" dt="2022-12-20T14:46:40.792" v="214"/>
          <ac:picMkLst>
            <pc:docMk/>
            <pc:sldMk cId="501104188" sldId="304"/>
            <ac:picMk id="9" creationId="{9B737A1A-75B5-B52E-EB00-6555E20B8B5D}"/>
          </ac:picMkLst>
        </pc:picChg>
      </pc:sldChg>
      <pc:sldChg chg="modSp new">
        <pc:chgData name="Ashok Basnet" userId="b75f6f4236b527a2" providerId="Windows Live" clId="Web-{B477BFD9-5929-4A7A-81CD-6F954ECC835B}" dt="2022-12-20T14:42:42.083" v="155" actId="20577"/>
        <pc:sldMkLst>
          <pc:docMk/>
          <pc:sldMk cId="3443781413" sldId="305"/>
        </pc:sldMkLst>
        <pc:spChg chg="mod">
          <ac:chgData name="Ashok Basnet" userId="b75f6f4236b527a2" providerId="Windows Live" clId="Web-{B477BFD9-5929-4A7A-81CD-6F954ECC835B}" dt="2022-12-20T14:42:42.083" v="155" actId="20577"/>
          <ac:spMkLst>
            <pc:docMk/>
            <pc:sldMk cId="3443781413" sldId="305"/>
            <ac:spMk id="2" creationId="{9B9BA683-AF31-3788-6ABA-E548E5940C82}"/>
          </ac:spMkLst>
        </pc:spChg>
      </pc:sldChg>
      <pc:sldChg chg="modSp add replId">
        <pc:chgData name="Ashok Basnet" userId="b75f6f4236b527a2" providerId="Windows Live" clId="Web-{B477BFD9-5929-4A7A-81CD-6F954ECC835B}" dt="2022-12-20T14:42:52.817" v="169" actId="20577"/>
        <pc:sldMkLst>
          <pc:docMk/>
          <pc:sldMk cId="4051329979" sldId="306"/>
        </pc:sldMkLst>
        <pc:spChg chg="mod">
          <ac:chgData name="Ashok Basnet" userId="b75f6f4236b527a2" providerId="Windows Live" clId="Web-{B477BFD9-5929-4A7A-81CD-6F954ECC835B}" dt="2022-12-20T14:42:52.817" v="169" actId="20577"/>
          <ac:spMkLst>
            <pc:docMk/>
            <pc:sldMk cId="4051329979" sldId="306"/>
            <ac:spMk id="2" creationId="{9B9BA683-AF31-3788-6ABA-E548E5940C82}"/>
          </ac:spMkLst>
        </pc:spChg>
      </pc:sldChg>
      <pc:sldChg chg="modSp add replId">
        <pc:chgData name="Ashok Basnet" userId="b75f6f4236b527a2" providerId="Windows Live" clId="Web-{B477BFD9-5929-4A7A-81CD-6F954ECC835B}" dt="2022-12-20T14:43:06.958" v="183" actId="20577"/>
        <pc:sldMkLst>
          <pc:docMk/>
          <pc:sldMk cId="2561103543" sldId="307"/>
        </pc:sldMkLst>
        <pc:spChg chg="mod">
          <ac:chgData name="Ashok Basnet" userId="b75f6f4236b527a2" providerId="Windows Live" clId="Web-{B477BFD9-5929-4A7A-81CD-6F954ECC835B}" dt="2022-12-20T14:43:06.958" v="183" actId="20577"/>
          <ac:spMkLst>
            <pc:docMk/>
            <pc:sldMk cId="2561103543" sldId="307"/>
            <ac:spMk id="2" creationId="{9B9BA683-AF31-3788-6ABA-E548E5940C82}"/>
          </ac:spMkLst>
        </pc:spChg>
      </pc:sldChg>
      <pc:sldChg chg="modSp add del replId">
        <pc:chgData name="Ashok Basnet" userId="b75f6f4236b527a2" providerId="Windows Live" clId="Web-{B477BFD9-5929-4A7A-81CD-6F954ECC835B}" dt="2022-12-20T14:43:26.334" v="195"/>
        <pc:sldMkLst>
          <pc:docMk/>
          <pc:sldMk cId="1274942298" sldId="308"/>
        </pc:sldMkLst>
        <pc:spChg chg="mod">
          <ac:chgData name="Ashok Basnet" userId="b75f6f4236b527a2" providerId="Windows Live" clId="Web-{B477BFD9-5929-4A7A-81CD-6F954ECC835B}" dt="2022-12-20T14:43:20.599" v="193" actId="20577"/>
          <ac:spMkLst>
            <pc:docMk/>
            <pc:sldMk cId="1274942298" sldId="308"/>
            <ac:spMk id="2" creationId="{9B9BA683-AF31-3788-6ABA-E548E5940C82}"/>
          </ac:spMkLst>
        </pc:spChg>
      </pc:sldChg>
      <pc:sldChg chg="modSp add replId">
        <pc:chgData name="Ashok Basnet" userId="b75f6f4236b527a2" providerId="Windows Live" clId="Web-{B477BFD9-5929-4A7A-81CD-6F954ECC835B}" dt="2022-12-20T14:43:34.928" v="198" actId="20577"/>
        <pc:sldMkLst>
          <pc:docMk/>
          <pc:sldMk cId="3405907278" sldId="309"/>
        </pc:sldMkLst>
        <pc:spChg chg="mod">
          <ac:chgData name="Ashok Basnet" userId="b75f6f4236b527a2" providerId="Windows Live" clId="Web-{B477BFD9-5929-4A7A-81CD-6F954ECC835B}" dt="2022-12-20T14:43:34.928" v="198" actId="20577"/>
          <ac:spMkLst>
            <pc:docMk/>
            <pc:sldMk cId="3405907278" sldId="309"/>
            <ac:spMk id="2" creationId="{9B9BA683-AF31-3788-6ABA-E548E5940C82}"/>
          </ac:spMkLst>
        </pc:spChg>
      </pc:sldChg>
      <pc:sldChg chg="addSp delSp modSp new mod setBg">
        <pc:chgData name="Ashok Basnet" userId="b75f6f4236b527a2" providerId="Windows Live" clId="Web-{B477BFD9-5929-4A7A-81CD-6F954ECC835B}" dt="2022-12-20T14:44:36.773" v="203"/>
        <pc:sldMkLst>
          <pc:docMk/>
          <pc:sldMk cId="2063005026" sldId="310"/>
        </pc:sldMkLst>
        <pc:spChg chg="del">
          <ac:chgData name="Ashok Basnet" userId="b75f6f4236b527a2" providerId="Windows Live" clId="Web-{B477BFD9-5929-4A7A-81CD-6F954ECC835B}" dt="2022-12-20T14:44:36.773" v="203"/>
          <ac:spMkLst>
            <pc:docMk/>
            <pc:sldMk cId="2063005026" sldId="310"/>
            <ac:spMk id="2" creationId="{78F1C9E5-0EE6-37D8-9B38-CED2760BB55A}"/>
          </ac:spMkLst>
        </pc:spChg>
        <pc:spChg chg="del">
          <ac:chgData name="Ashok Basnet" userId="b75f6f4236b527a2" providerId="Windows Live" clId="Web-{B477BFD9-5929-4A7A-81CD-6F954ECC835B}" dt="2022-12-20T14:44:30.351" v="200"/>
          <ac:spMkLst>
            <pc:docMk/>
            <pc:sldMk cId="2063005026" sldId="310"/>
            <ac:spMk id="3" creationId="{C6052484-33A0-9EED-A146-90CE874E93C2}"/>
          </ac:spMkLst>
        </pc:spChg>
        <pc:spChg chg="add del mod">
          <ac:chgData name="Ashok Basnet" userId="b75f6f4236b527a2" providerId="Windows Live" clId="Web-{B477BFD9-5929-4A7A-81CD-6F954ECC835B}" dt="2022-12-20T14:44:36.773" v="203"/>
          <ac:spMkLst>
            <pc:docMk/>
            <pc:sldMk cId="2063005026" sldId="310"/>
            <ac:spMk id="7" creationId="{CC3C1DDA-9D83-1FEF-6EFA-566C97D9491F}"/>
          </ac:spMkLst>
        </pc:spChg>
        <pc:spChg chg="add">
          <ac:chgData name="Ashok Basnet" userId="b75f6f4236b527a2" providerId="Windows Live" clId="Web-{B477BFD9-5929-4A7A-81CD-6F954ECC835B}" dt="2022-12-20T14:44:36.773" v="203"/>
          <ac:spMkLst>
            <pc:docMk/>
            <pc:sldMk cId="2063005026" sldId="310"/>
            <ac:spMk id="12" creationId="{42A4FC2C-047E-45A5-965D-8E1E3BF09BC6}"/>
          </ac:spMkLst>
        </pc:spChg>
        <pc:picChg chg="add del mod ord">
          <ac:chgData name="Ashok Basnet" userId="b75f6f4236b527a2" providerId="Windows Live" clId="Web-{B477BFD9-5929-4A7A-81CD-6F954ECC835B}" dt="2022-12-20T14:44:33.867" v="202"/>
          <ac:picMkLst>
            <pc:docMk/>
            <pc:sldMk cId="2063005026" sldId="310"/>
            <ac:picMk id="4" creationId="{FB662ADF-286F-367B-5DE4-F9047FBD3BA7}"/>
          </ac:picMkLst>
        </pc:picChg>
        <pc:picChg chg="add mod">
          <ac:chgData name="Ashok Basnet" userId="b75f6f4236b527a2" providerId="Windows Live" clId="Web-{B477BFD9-5929-4A7A-81CD-6F954ECC835B}" dt="2022-12-20T14:44:36.773" v="203"/>
          <ac:picMkLst>
            <pc:docMk/>
            <pc:sldMk cId="2063005026" sldId="310"/>
            <ac:picMk id="5" creationId="{00DFCCDC-82FD-52A4-51D2-A9086FBF1F3B}"/>
          </ac:picMkLst>
        </pc:picChg>
      </pc:sldChg>
      <pc:sldChg chg="modSp add replId">
        <pc:chgData name="Ashok Basnet" userId="b75f6f4236b527a2" providerId="Windows Live" clId="Web-{B477BFD9-5929-4A7A-81CD-6F954ECC835B}" dt="2022-12-20T14:46:17.385" v="206" actId="20577"/>
        <pc:sldMkLst>
          <pc:docMk/>
          <pc:sldMk cId="3433516148" sldId="311"/>
        </pc:sldMkLst>
        <pc:spChg chg="mod">
          <ac:chgData name="Ashok Basnet" userId="b75f6f4236b527a2" providerId="Windows Live" clId="Web-{B477BFD9-5929-4A7A-81CD-6F954ECC835B}" dt="2022-12-20T14:46:17.385" v="206" actId="20577"/>
          <ac:spMkLst>
            <pc:docMk/>
            <pc:sldMk cId="3433516148" sldId="311"/>
            <ac:spMk id="2" creationId="{51F3C827-984C-7270-3389-6678C34C7E48}"/>
          </ac:spMkLst>
        </pc:spChg>
      </pc:sldChg>
    </pc:docChg>
  </pc:docChgLst>
  <pc:docChgLst>
    <pc:chgData name="Ashok Basnet" userId="b75f6f4236b527a2" providerId="Windows Live" clId="Web-{F5836D76-8782-442D-9514-BAF48EC6AEA9}"/>
    <pc:docChg chg="modSld">
      <pc:chgData name="Ashok Basnet" userId="b75f6f4236b527a2" providerId="Windows Live" clId="Web-{F5836D76-8782-442D-9514-BAF48EC6AEA9}" dt="2023-12-20T07:34:45.067" v="15"/>
      <pc:docMkLst>
        <pc:docMk/>
      </pc:docMkLst>
      <pc:sldChg chg="modSp">
        <pc:chgData name="Ashok Basnet" userId="b75f6f4236b527a2" providerId="Windows Live" clId="Web-{F5836D76-8782-442D-9514-BAF48EC6AEA9}" dt="2023-12-20T07:34:45.067" v="15"/>
        <pc:sldMkLst>
          <pc:docMk/>
          <pc:sldMk cId="4196048746" sldId="326"/>
        </pc:sldMkLst>
        <pc:graphicFrameChg chg="mod modGraphic">
          <ac:chgData name="Ashok Basnet" userId="b75f6f4236b527a2" providerId="Windows Live" clId="Web-{F5836D76-8782-442D-9514-BAF48EC6AEA9}" dt="2023-12-20T07:34:45.067" v="15"/>
          <ac:graphicFrameMkLst>
            <pc:docMk/>
            <pc:sldMk cId="4196048746" sldId="326"/>
            <ac:graphicFrameMk id="5" creationId="{13A38B43-2083-079A-F18F-B89266DC633F}"/>
          </ac:graphicFrameMkLst>
        </pc:graphicFrameChg>
      </pc:sldChg>
    </pc:docChg>
  </pc:docChgLst>
  <pc:docChgLst>
    <pc:chgData name="Ashok Basnet" userId="b75f6f4236b527a2" providerId="Windows Live" clId="Web-{ABAD8A70-6DFF-46DF-80C4-E00D6D1DA382}"/>
    <pc:docChg chg="addSld modSld">
      <pc:chgData name="Ashok Basnet" userId="b75f6f4236b527a2" providerId="Windows Live" clId="Web-{ABAD8A70-6DFF-46DF-80C4-E00D6D1DA382}" dt="2022-12-17T04:19:47.728" v="210" actId="20577"/>
      <pc:docMkLst>
        <pc:docMk/>
      </pc:docMkLst>
      <pc:sldChg chg="modSp add replId">
        <pc:chgData name="Ashok Basnet" userId="b75f6f4236b527a2" providerId="Windows Live" clId="Web-{ABAD8A70-6DFF-46DF-80C4-E00D6D1DA382}" dt="2022-12-17T03:20:04.644" v="47" actId="20577"/>
        <pc:sldMkLst>
          <pc:docMk/>
          <pc:sldMk cId="3558087921" sldId="258"/>
        </pc:sldMkLst>
        <pc:spChg chg="mod">
          <ac:chgData name="Ashok Basnet" userId="b75f6f4236b527a2" providerId="Windows Live" clId="Web-{ABAD8A70-6DFF-46DF-80C4-E00D6D1DA382}" dt="2022-12-17T03:16:18.103" v="13" actId="20577"/>
          <ac:spMkLst>
            <pc:docMk/>
            <pc:sldMk cId="3558087921" sldId="258"/>
            <ac:spMk id="2" creationId="{EB86B156-C9EB-9CAE-5087-6B417B5579E8}"/>
          </ac:spMkLst>
        </pc:spChg>
        <pc:spChg chg="mod">
          <ac:chgData name="Ashok Basnet" userId="b75f6f4236b527a2" providerId="Windows Live" clId="Web-{ABAD8A70-6DFF-46DF-80C4-E00D6D1DA382}" dt="2022-12-17T03:20:04.644" v="47" actId="20577"/>
          <ac:spMkLst>
            <pc:docMk/>
            <pc:sldMk cId="3558087921" sldId="258"/>
            <ac:spMk id="3" creationId="{A3A114DF-24C1-81C5-B7D8-F5497CA61728}"/>
          </ac:spMkLst>
        </pc:spChg>
      </pc:sldChg>
      <pc:sldChg chg="modSp add replId">
        <pc:chgData name="Ashok Basnet" userId="b75f6f4236b527a2" providerId="Windows Live" clId="Web-{ABAD8A70-6DFF-46DF-80C4-E00D6D1DA382}" dt="2022-12-17T03:26:49.422" v="77" actId="20577"/>
        <pc:sldMkLst>
          <pc:docMk/>
          <pc:sldMk cId="2744947500" sldId="259"/>
        </pc:sldMkLst>
        <pc:spChg chg="mod">
          <ac:chgData name="Ashok Basnet" userId="b75f6f4236b527a2" providerId="Windows Live" clId="Web-{ABAD8A70-6DFF-46DF-80C4-E00D6D1DA382}" dt="2022-12-17T03:26:49.422" v="77" actId="20577"/>
          <ac:spMkLst>
            <pc:docMk/>
            <pc:sldMk cId="2744947500" sldId="259"/>
            <ac:spMk id="3" creationId="{A3A114DF-24C1-81C5-B7D8-F5497CA61728}"/>
          </ac:spMkLst>
        </pc:spChg>
      </pc:sldChg>
      <pc:sldChg chg="modSp add replId">
        <pc:chgData name="Ashok Basnet" userId="b75f6f4236b527a2" providerId="Windows Live" clId="Web-{ABAD8A70-6DFF-46DF-80C4-E00D6D1DA382}" dt="2022-12-17T03:31:53.433" v="128" actId="20577"/>
        <pc:sldMkLst>
          <pc:docMk/>
          <pc:sldMk cId="3428304244" sldId="260"/>
        </pc:sldMkLst>
        <pc:spChg chg="mod">
          <ac:chgData name="Ashok Basnet" userId="b75f6f4236b527a2" providerId="Windows Live" clId="Web-{ABAD8A70-6DFF-46DF-80C4-E00D6D1DA382}" dt="2022-12-17T03:31:53.433" v="128" actId="20577"/>
          <ac:spMkLst>
            <pc:docMk/>
            <pc:sldMk cId="3428304244" sldId="260"/>
            <ac:spMk id="3" creationId="{A3A114DF-24C1-81C5-B7D8-F5497CA61728}"/>
          </ac:spMkLst>
        </pc:spChg>
      </pc:sldChg>
      <pc:sldChg chg="modSp add replId">
        <pc:chgData name="Ashok Basnet" userId="b75f6f4236b527a2" providerId="Windows Live" clId="Web-{ABAD8A70-6DFF-46DF-80C4-E00D6D1DA382}" dt="2022-12-17T03:33:54.359" v="150" actId="20577"/>
        <pc:sldMkLst>
          <pc:docMk/>
          <pc:sldMk cId="2630927695" sldId="261"/>
        </pc:sldMkLst>
        <pc:spChg chg="mod">
          <ac:chgData name="Ashok Basnet" userId="b75f6f4236b527a2" providerId="Windows Live" clId="Web-{ABAD8A70-6DFF-46DF-80C4-E00D6D1DA382}" dt="2022-12-17T03:33:54.359" v="150" actId="20577"/>
          <ac:spMkLst>
            <pc:docMk/>
            <pc:sldMk cId="2630927695" sldId="261"/>
            <ac:spMk id="3" creationId="{A3A114DF-24C1-81C5-B7D8-F5497CA61728}"/>
          </ac:spMkLst>
        </pc:spChg>
      </pc:sldChg>
      <pc:sldChg chg="modSp add replId">
        <pc:chgData name="Ashok Basnet" userId="b75f6f4236b527a2" providerId="Windows Live" clId="Web-{ABAD8A70-6DFF-46DF-80C4-E00D6D1DA382}" dt="2022-12-17T03:43:18.971" v="174" actId="20577"/>
        <pc:sldMkLst>
          <pc:docMk/>
          <pc:sldMk cId="3740091699" sldId="262"/>
        </pc:sldMkLst>
        <pc:spChg chg="mod">
          <ac:chgData name="Ashok Basnet" userId="b75f6f4236b527a2" providerId="Windows Live" clId="Web-{ABAD8A70-6DFF-46DF-80C4-E00D6D1DA382}" dt="2022-12-17T03:43:18.971" v="174" actId="20577"/>
          <ac:spMkLst>
            <pc:docMk/>
            <pc:sldMk cId="3740091699" sldId="262"/>
            <ac:spMk id="3" creationId="{A3A114DF-24C1-81C5-B7D8-F5497CA61728}"/>
          </ac:spMkLst>
        </pc:spChg>
      </pc:sldChg>
      <pc:sldChg chg="modSp add replId">
        <pc:chgData name="Ashok Basnet" userId="b75f6f4236b527a2" providerId="Windows Live" clId="Web-{ABAD8A70-6DFF-46DF-80C4-E00D6D1DA382}" dt="2022-12-17T04:19:47.728" v="210" actId="20577"/>
        <pc:sldMkLst>
          <pc:docMk/>
          <pc:sldMk cId="3017781975" sldId="263"/>
        </pc:sldMkLst>
        <pc:spChg chg="mod">
          <ac:chgData name="Ashok Basnet" userId="b75f6f4236b527a2" providerId="Windows Live" clId="Web-{ABAD8A70-6DFF-46DF-80C4-E00D6D1DA382}" dt="2022-12-17T03:45:03.443" v="187" actId="20577"/>
          <ac:spMkLst>
            <pc:docMk/>
            <pc:sldMk cId="3017781975" sldId="263"/>
            <ac:spMk id="2" creationId="{EB86B156-C9EB-9CAE-5087-6B417B5579E8}"/>
          </ac:spMkLst>
        </pc:spChg>
        <pc:spChg chg="mod">
          <ac:chgData name="Ashok Basnet" userId="b75f6f4236b527a2" providerId="Windows Live" clId="Web-{ABAD8A70-6DFF-46DF-80C4-E00D6D1DA382}" dt="2022-12-17T04:19:47.728" v="210" actId="20577"/>
          <ac:spMkLst>
            <pc:docMk/>
            <pc:sldMk cId="3017781975" sldId="263"/>
            <ac:spMk id="3" creationId="{A3A114DF-24C1-81C5-B7D8-F5497CA61728}"/>
          </ac:spMkLst>
        </pc:spChg>
      </pc:sldChg>
    </pc:docChg>
  </pc:docChgLst>
  <pc:docChgLst>
    <pc:chgData name="Ashok Basnet" userId="b75f6f4236b527a2" providerId="Windows Live" clId="Web-{0E0037B7-FE5F-492B-89D4-F0508B5AFF0D}"/>
    <pc:docChg chg="delSld modSld">
      <pc:chgData name="Ashok Basnet" userId="b75f6f4236b527a2" providerId="Windows Live" clId="Web-{0E0037B7-FE5F-492B-89D4-F0508B5AFF0D}" dt="2023-12-17T06:18:15.687" v="25"/>
      <pc:docMkLst>
        <pc:docMk/>
      </pc:docMkLst>
      <pc:sldChg chg="modSp">
        <pc:chgData name="Ashok Basnet" userId="b75f6f4236b527a2" providerId="Windows Live" clId="Web-{0E0037B7-FE5F-492B-89D4-F0508B5AFF0D}" dt="2023-12-17T05:39:31.911" v="1" actId="20577"/>
        <pc:sldMkLst>
          <pc:docMk/>
          <pc:sldMk cId="1278857996" sldId="264"/>
        </pc:sldMkLst>
        <pc:spChg chg="mod">
          <ac:chgData name="Ashok Basnet" userId="b75f6f4236b527a2" providerId="Windows Live" clId="Web-{0E0037B7-FE5F-492B-89D4-F0508B5AFF0D}" dt="2023-12-17T05:39:31.911" v="1" actId="20577"/>
          <ac:spMkLst>
            <pc:docMk/>
            <pc:sldMk cId="1278857996" sldId="264"/>
            <ac:spMk id="3" creationId="{A3A114DF-24C1-81C5-B7D8-F5497CA61728}"/>
          </ac:spMkLst>
        </pc:spChg>
      </pc:sldChg>
      <pc:sldChg chg="del">
        <pc:chgData name="Ashok Basnet" userId="b75f6f4236b527a2" providerId="Windows Live" clId="Web-{0E0037B7-FE5F-492B-89D4-F0508B5AFF0D}" dt="2023-12-17T05:54:31.870" v="2"/>
        <pc:sldMkLst>
          <pc:docMk/>
          <pc:sldMk cId="2921049311" sldId="276"/>
        </pc:sldMkLst>
      </pc:sldChg>
      <pc:sldChg chg="del">
        <pc:chgData name="Ashok Basnet" userId="b75f6f4236b527a2" providerId="Windows Live" clId="Web-{0E0037B7-FE5F-492B-89D4-F0508B5AFF0D}" dt="2023-12-17T06:18:08.311" v="18"/>
        <pc:sldMkLst>
          <pc:docMk/>
          <pc:sldMk cId="3246996385" sldId="282"/>
        </pc:sldMkLst>
      </pc:sldChg>
      <pc:sldChg chg="del">
        <pc:chgData name="Ashok Basnet" userId="b75f6f4236b527a2" providerId="Windows Live" clId="Web-{0E0037B7-FE5F-492B-89D4-F0508B5AFF0D}" dt="2023-12-17T06:18:13.468" v="19"/>
        <pc:sldMkLst>
          <pc:docMk/>
          <pc:sldMk cId="3918179165" sldId="283"/>
        </pc:sldMkLst>
      </pc:sldChg>
      <pc:sldChg chg="del">
        <pc:chgData name="Ashok Basnet" userId="b75f6f4236b527a2" providerId="Windows Live" clId="Web-{0E0037B7-FE5F-492B-89D4-F0508B5AFF0D}" dt="2023-12-17T06:18:13.483" v="20"/>
        <pc:sldMkLst>
          <pc:docMk/>
          <pc:sldMk cId="1556366929" sldId="284"/>
        </pc:sldMkLst>
      </pc:sldChg>
      <pc:sldChg chg="del">
        <pc:chgData name="Ashok Basnet" userId="b75f6f4236b527a2" providerId="Windows Live" clId="Web-{0E0037B7-FE5F-492B-89D4-F0508B5AFF0D}" dt="2023-12-17T06:18:14.202" v="21"/>
        <pc:sldMkLst>
          <pc:docMk/>
          <pc:sldMk cId="2946608097" sldId="285"/>
        </pc:sldMkLst>
      </pc:sldChg>
      <pc:sldChg chg="del">
        <pc:chgData name="Ashok Basnet" userId="b75f6f4236b527a2" providerId="Windows Live" clId="Web-{0E0037B7-FE5F-492B-89D4-F0508B5AFF0D}" dt="2023-12-17T06:18:14.218" v="22"/>
        <pc:sldMkLst>
          <pc:docMk/>
          <pc:sldMk cId="1877532495" sldId="286"/>
        </pc:sldMkLst>
      </pc:sldChg>
      <pc:sldChg chg="del">
        <pc:chgData name="Ashok Basnet" userId="b75f6f4236b527a2" providerId="Windows Live" clId="Web-{0E0037B7-FE5F-492B-89D4-F0508B5AFF0D}" dt="2023-12-17T06:18:14.249" v="23"/>
        <pc:sldMkLst>
          <pc:docMk/>
          <pc:sldMk cId="2298435614" sldId="287"/>
        </pc:sldMkLst>
      </pc:sldChg>
      <pc:sldChg chg="del">
        <pc:chgData name="Ashok Basnet" userId="b75f6f4236b527a2" providerId="Windows Live" clId="Web-{0E0037B7-FE5F-492B-89D4-F0508B5AFF0D}" dt="2023-12-17T06:18:15.671" v="24"/>
        <pc:sldMkLst>
          <pc:docMk/>
          <pc:sldMk cId="2241507596" sldId="288"/>
        </pc:sldMkLst>
      </pc:sldChg>
      <pc:sldChg chg="del">
        <pc:chgData name="Ashok Basnet" userId="b75f6f4236b527a2" providerId="Windows Live" clId="Web-{0E0037B7-FE5F-492B-89D4-F0508B5AFF0D}" dt="2023-12-17T06:18:15.687" v="25"/>
        <pc:sldMkLst>
          <pc:docMk/>
          <pc:sldMk cId="1837420170" sldId="289"/>
        </pc:sldMkLst>
      </pc:sldChg>
      <pc:sldChg chg="modSp">
        <pc:chgData name="Ashok Basnet" userId="b75f6f4236b527a2" providerId="Windows Live" clId="Web-{0E0037B7-FE5F-492B-89D4-F0508B5AFF0D}" dt="2023-12-17T06:16:32.058" v="17" actId="1076"/>
        <pc:sldMkLst>
          <pc:docMk/>
          <pc:sldMk cId="1972181062" sldId="292"/>
        </pc:sldMkLst>
        <pc:spChg chg="mod">
          <ac:chgData name="Ashok Basnet" userId="b75f6f4236b527a2" providerId="Windows Live" clId="Web-{0E0037B7-FE5F-492B-89D4-F0508B5AFF0D}" dt="2023-12-17T06:02:07.812" v="16" actId="20577"/>
          <ac:spMkLst>
            <pc:docMk/>
            <pc:sldMk cId="1972181062" sldId="292"/>
            <ac:spMk id="3" creationId="{E814B701-9FBB-7A49-74F3-EE6D23B8FAD8}"/>
          </ac:spMkLst>
        </pc:spChg>
        <pc:picChg chg="mod">
          <ac:chgData name="Ashok Basnet" userId="b75f6f4236b527a2" providerId="Windows Live" clId="Web-{0E0037B7-FE5F-492B-89D4-F0508B5AFF0D}" dt="2023-12-17T06:16:32.058" v="17" actId="1076"/>
          <ac:picMkLst>
            <pc:docMk/>
            <pc:sldMk cId="1972181062" sldId="292"/>
            <ac:picMk id="4" creationId="{3048FD42-E097-74DB-5725-6218F6EDED63}"/>
          </ac:picMkLst>
        </pc:picChg>
      </pc:sldChg>
      <pc:sldChg chg="modSp">
        <pc:chgData name="Ashok Basnet" userId="b75f6f4236b527a2" providerId="Windows Live" clId="Web-{0E0037B7-FE5F-492B-89D4-F0508B5AFF0D}" dt="2023-12-17T05:57:17.443" v="11" actId="20577"/>
        <pc:sldMkLst>
          <pc:docMk/>
          <pc:sldMk cId="1914257484" sldId="377"/>
        </pc:sldMkLst>
        <pc:spChg chg="mod">
          <ac:chgData name="Ashok Basnet" userId="b75f6f4236b527a2" providerId="Windows Live" clId="Web-{0E0037B7-FE5F-492B-89D4-F0508B5AFF0D}" dt="2023-12-17T05:57:17.443" v="11" actId="20577"/>
          <ac:spMkLst>
            <pc:docMk/>
            <pc:sldMk cId="1914257484" sldId="377"/>
            <ac:spMk id="3" creationId="{E91FDA74-0D6A-17DB-C77F-20DFE9FB0C7C}"/>
          </ac:spMkLst>
        </pc:spChg>
      </pc:sldChg>
    </pc:docChg>
  </pc:docChgLst>
  <pc:docChgLst>
    <pc:chgData name="Ashok Basnet" userId="b75f6f4236b527a2" providerId="Windows Live" clId="Web-{308FCDC2-88DE-4F79-8203-824073DD6A46}"/>
    <pc:docChg chg="addSld modSld sldOrd">
      <pc:chgData name="Ashok Basnet" userId="b75f6f4236b527a2" providerId="Windows Live" clId="Web-{308FCDC2-88DE-4F79-8203-824073DD6A46}" dt="2022-12-25T02:29:39.588" v="84"/>
      <pc:docMkLst>
        <pc:docMk/>
      </pc:docMkLst>
      <pc:sldChg chg="modSp ord">
        <pc:chgData name="Ashok Basnet" userId="b75f6f4236b527a2" providerId="Windows Live" clId="Web-{308FCDC2-88DE-4F79-8203-824073DD6A46}" dt="2022-12-25T02:20:04.870" v="28" actId="20577"/>
        <pc:sldMkLst>
          <pc:docMk/>
          <pc:sldMk cId="2561103543" sldId="307"/>
        </pc:sldMkLst>
        <pc:spChg chg="mod">
          <ac:chgData name="Ashok Basnet" userId="b75f6f4236b527a2" providerId="Windows Live" clId="Web-{308FCDC2-88DE-4F79-8203-824073DD6A46}" dt="2022-12-25T02:20:04.870" v="28" actId="20577"/>
          <ac:spMkLst>
            <pc:docMk/>
            <pc:sldMk cId="2561103543" sldId="307"/>
            <ac:spMk id="3" creationId="{A829EA09-8D1B-19C9-04D2-F53860C3ABBA}"/>
          </ac:spMkLst>
        </pc:spChg>
      </pc:sldChg>
      <pc:sldChg chg="addSp modSp add replId">
        <pc:chgData name="Ashok Basnet" userId="b75f6f4236b527a2" providerId="Windows Live" clId="Web-{308FCDC2-88DE-4F79-8203-824073DD6A46}" dt="2022-12-25T02:24:30.036" v="52" actId="20577"/>
        <pc:sldMkLst>
          <pc:docMk/>
          <pc:sldMk cId="3870898794" sldId="312"/>
        </pc:sldMkLst>
        <pc:spChg chg="mod">
          <ac:chgData name="Ashok Basnet" userId="b75f6f4236b527a2" providerId="Windows Live" clId="Web-{308FCDC2-88DE-4F79-8203-824073DD6A46}" dt="2022-12-25T02:24:30.036" v="52" actId="20577"/>
          <ac:spMkLst>
            <pc:docMk/>
            <pc:sldMk cId="3870898794" sldId="312"/>
            <ac:spMk id="3" creationId="{A829EA09-8D1B-19C9-04D2-F53860C3ABBA}"/>
          </ac:spMkLst>
        </pc:spChg>
        <pc:picChg chg="add mod">
          <ac:chgData name="Ashok Basnet" userId="b75f6f4236b527a2" providerId="Windows Live" clId="Web-{308FCDC2-88DE-4F79-8203-824073DD6A46}" dt="2022-12-25T02:24:12.957" v="50" actId="1076"/>
          <ac:picMkLst>
            <pc:docMk/>
            <pc:sldMk cId="3870898794" sldId="312"/>
            <ac:picMk id="4" creationId="{04D038CE-6E05-B4FE-AC05-1E77ECF0C50B}"/>
          </ac:picMkLst>
        </pc:picChg>
      </pc:sldChg>
      <pc:sldChg chg="addSp delSp modSp add mod replId setBg">
        <pc:chgData name="Ashok Basnet" userId="b75f6f4236b527a2" providerId="Windows Live" clId="Web-{308FCDC2-88DE-4F79-8203-824073DD6A46}" dt="2022-12-25T02:28:36.148" v="74" actId="1076"/>
        <pc:sldMkLst>
          <pc:docMk/>
          <pc:sldMk cId="2873829020" sldId="313"/>
        </pc:sldMkLst>
        <pc:spChg chg="mod">
          <ac:chgData name="Ashok Basnet" userId="b75f6f4236b527a2" providerId="Windows Live" clId="Web-{308FCDC2-88DE-4F79-8203-824073DD6A46}" dt="2022-12-25T02:28:21.241" v="70"/>
          <ac:spMkLst>
            <pc:docMk/>
            <pc:sldMk cId="2873829020" sldId="313"/>
            <ac:spMk id="2" creationId="{9B9BA683-AF31-3788-6ABA-E548E5940C82}"/>
          </ac:spMkLst>
        </pc:spChg>
        <pc:spChg chg="del mod">
          <ac:chgData name="Ashok Basnet" userId="b75f6f4236b527a2" providerId="Windows Live" clId="Web-{308FCDC2-88DE-4F79-8203-824073DD6A46}" dt="2022-12-25T02:27:35.534" v="56"/>
          <ac:spMkLst>
            <pc:docMk/>
            <pc:sldMk cId="2873829020" sldId="313"/>
            <ac:spMk id="3" creationId="{A829EA09-8D1B-19C9-04D2-F53860C3ABBA}"/>
          </ac:spMkLst>
        </pc:spChg>
        <pc:spChg chg="add del">
          <ac:chgData name="Ashok Basnet" userId="b75f6f4236b527a2" providerId="Windows Live" clId="Web-{308FCDC2-88DE-4F79-8203-824073DD6A46}" dt="2022-12-25T02:27:47.363" v="58"/>
          <ac:spMkLst>
            <pc:docMk/>
            <pc:sldMk cId="2873829020" sldId="313"/>
            <ac:spMk id="9" creationId="{F21BF9A2-C3EC-AA1F-C305-4BF4B952C0AA}"/>
          </ac:spMkLst>
        </pc:spChg>
        <pc:spChg chg="add del">
          <ac:chgData name="Ashok Basnet" userId="b75f6f4236b527a2" providerId="Windows Live" clId="Web-{308FCDC2-88DE-4F79-8203-824073DD6A46}" dt="2022-12-25T02:27:47.363" v="58"/>
          <ac:spMkLst>
            <pc:docMk/>
            <pc:sldMk cId="2873829020" sldId="313"/>
            <ac:spMk id="12" creationId="{1A95671B-3CC6-4792-9114-B74FAEA224E6}"/>
          </ac:spMkLst>
        </pc:spChg>
        <pc:spChg chg="add del">
          <ac:chgData name="Ashok Basnet" userId="b75f6f4236b527a2" providerId="Windows Live" clId="Web-{308FCDC2-88DE-4F79-8203-824073DD6A46}" dt="2022-12-25T02:27:50.222" v="60"/>
          <ac:spMkLst>
            <pc:docMk/>
            <pc:sldMk cId="2873829020" sldId="313"/>
            <ac:spMk id="14" creationId="{73DE2CFE-42F2-48F0-8706-5264E012B10C}"/>
          </ac:spMkLst>
        </pc:spChg>
        <pc:spChg chg="add del">
          <ac:chgData name="Ashok Basnet" userId="b75f6f4236b527a2" providerId="Windows Live" clId="Web-{308FCDC2-88DE-4F79-8203-824073DD6A46}" dt="2022-12-25T02:27:50.222" v="60"/>
          <ac:spMkLst>
            <pc:docMk/>
            <pc:sldMk cId="2873829020" sldId="313"/>
            <ac:spMk id="15" creationId="{E68E6D16-B0A1-6821-D381-4FDD76D9CBB2}"/>
          </ac:spMkLst>
        </pc:spChg>
        <pc:spChg chg="add del">
          <ac:chgData name="Ashok Basnet" userId="b75f6f4236b527a2" providerId="Windows Live" clId="Web-{308FCDC2-88DE-4F79-8203-824073DD6A46}" dt="2022-12-25T02:27:54.457" v="62"/>
          <ac:spMkLst>
            <pc:docMk/>
            <pc:sldMk cId="2873829020" sldId="313"/>
            <ac:spMk id="17" creationId="{FF9B822F-893E-44C8-963C-64F50ACECBB2}"/>
          </ac:spMkLst>
        </pc:spChg>
        <pc:spChg chg="add del">
          <ac:chgData name="Ashok Basnet" userId="b75f6f4236b527a2" providerId="Windows Live" clId="Web-{308FCDC2-88DE-4F79-8203-824073DD6A46}" dt="2022-12-25T02:27:54.457" v="62"/>
          <ac:spMkLst>
            <pc:docMk/>
            <pc:sldMk cId="2873829020" sldId="313"/>
            <ac:spMk id="18" creationId="{EBF87945-A001-489F-9D9B-7D9435F0B9CA}"/>
          </ac:spMkLst>
        </pc:spChg>
        <pc:spChg chg="add del">
          <ac:chgData name="Ashok Basnet" userId="b75f6f4236b527a2" providerId="Windows Live" clId="Web-{308FCDC2-88DE-4F79-8203-824073DD6A46}" dt="2022-12-25T02:27:54.457" v="62"/>
          <ac:spMkLst>
            <pc:docMk/>
            <pc:sldMk cId="2873829020" sldId="313"/>
            <ac:spMk id="19" creationId="{675FF461-2835-9FE6-F673-76BA8C94C5B1}"/>
          </ac:spMkLst>
        </pc:spChg>
        <pc:spChg chg="add del">
          <ac:chgData name="Ashok Basnet" userId="b75f6f4236b527a2" providerId="Windows Live" clId="Web-{308FCDC2-88DE-4F79-8203-824073DD6A46}" dt="2022-12-25T02:28:12.225" v="67"/>
          <ac:spMkLst>
            <pc:docMk/>
            <pc:sldMk cId="2873829020" sldId="313"/>
            <ac:spMk id="21" creationId="{42A5316D-ED2F-4F89-B4B4-8D9240B1A348}"/>
          </ac:spMkLst>
        </pc:spChg>
        <pc:spChg chg="add del">
          <ac:chgData name="Ashok Basnet" userId="b75f6f4236b527a2" providerId="Windows Live" clId="Web-{308FCDC2-88DE-4F79-8203-824073DD6A46}" dt="2022-12-25T02:28:02.285" v="64"/>
          <ac:spMkLst>
            <pc:docMk/>
            <pc:sldMk cId="2873829020" sldId="313"/>
            <ac:spMk id="22" creationId="{73AEEE87-12C5-5425-E350-5CFB356AE752}"/>
          </ac:spMkLst>
        </pc:spChg>
        <pc:spChg chg="add del">
          <ac:chgData name="Ashok Basnet" userId="b75f6f4236b527a2" providerId="Windows Live" clId="Web-{308FCDC2-88DE-4F79-8203-824073DD6A46}" dt="2022-12-25T02:28:21.241" v="70"/>
          <ac:spMkLst>
            <pc:docMk/>
            <pc:sldMk cId="2873829020" sldId="313"/>
            <ac:spMk id="26" creationId="{D12DDE76-C203-4047-9998-63900085B5E8}"/>
          </ac:spMkLst>
        </pc:spChg>
        <pc:picChg chg="del">
          <ac:chgData name="Ashok Basnet" userId="b75f6f4236b527a2" providerId="Windows Live" clId="Web-{308FCDC2-88DE-4F79-8203-824073DD6A46}" dt="2022-12-25T02:27:25.784" v="54"/>
          <ac:picMkLst>
            <pc:docMk/>
            <pc:sldMk cId="2873829020" sldId="313"/>
            <ac:picMk id="4" creationId="{04D038CE-6E05-B4FE-AC05-1E77ECF0C50B}"/>
          </ac:picMkLst>
        </pc:picChg>
        <pc:picChg chg="add mod ord">
          <ac:chgData name="Ashok Basnet" userId="b75f6f4236b527a2" providerId="Windows Live" clId="Web-{308FCDC2-88DE-4F79-8203-824073DD6A46}" dt="2022-12-25T02:28:36.148" v="74" actId="1076"/>
          <ac:picMkLst>
            <pc:docMk/>
            <pc:sldMk cId="2873829020" sldId="313"/>
            <ac:picMk id="5" creationId="{2889F287-5349-07FA-B0F1-589CBC9BA92F}"/>
          </ac:picMkLst>
        </pc:picChg>
      </pc:sldChg>
      <pc:sldChg chg="addSp delSp modSp add mod ord replId setBg addAnim setClrOvrMap">
        <pc:chgData name="Ashok Basnet" userId="b75f6f4236b527a2" providerId="Windows Live" clId="Web-{308FCDC2-88DE-4F79-8203-824073DD6A46}" dt="2022-12-25T02:29:16.259" v="80"/>
        <pc:sldMkLst>
          <pc:docMk/>
          <pc:sldMk cId="1670820847" sldId="314"/>
        </pc:sldMkLst>
        <pc:spChg chg="mod">
          <ac:chgData name="Ashok Basnet" userId="b75f6f4236b527a2" providerId="Windows Live" clId="Web-{308FCDC2-88DE-4F79-8203-824073DD6A46}" dt="2022-12-25T02:29:02.414" v="77"/>
          <ac:spMkLst>
            <pc:docMk/>
            <pc:sldMk cId="1670820847" sldId="314"/>
            <ac:spMk id="2" creationId="{9B9BA683-AF31-3788-6ABA-E548E5940C82}"/>
          </ac:spMkLst>
        </pc:spChg>
        <pc:spChg chg="add">
          <ac:chgData name="Ashok Basnet" userId="b75f6f4236b527a2" providerId="Windows Live" clId="Web-{308FCDC2-88DE-4F79-8203-824073DD6A46}" dt="2022-12-25T02:29:02.414" v="77"/>
          <ac:spMkLst>
            <pc:docMk/>
            <pc:sldMk cId="1670820847" sldId="314"/>
            <ac:spMk id="8" creationId="{71B2258F-86CA-4D4D-8270-BC05FCDEBFB3}"/>
          </ac:spMkLst>
        </pc:spChg>
        <pc:picChg chg="add">
          <ac:chgData name="Ashok Basnet" userId="b75f6f4236b527a2" providerId="Windows Live" clId="Web-{308FCDC2-88DE-4F79-8203-824073DD6A46}" dt="2022-12-25T02:29:02.414" v="77"/>
          <ac:picMkLst>
            <pc:docMk/>
            <pc:sldMk cId="1670820847" sldId="314"/>
            <ac:picMk id="4" creationId="{7882AD7D-5B1A-4A97-9C4E-91F520A72392}"/>
          </ac:picMkLst>
        </pc:picChg>
        <pc:picChg chg="del">
          <ac:chgData name="Ashok Basnet" userId="b75f6f4236b527a2" providerId="Windows Live" clId="Web-{308FCDC2-88DE-4F79-8203-824073DD6A46}" dt="2022-12-25T02:28:42.617" v="76"/>
          <ac:picMkLst>
            <pc:docMk/>
            <pc:sldMk cId="1670820847" sldId="314"/>
            <ac:picMk id="5" creationId="{2889F287-5349-07FA-B0F1-589CBC9BA92F}"/>
          </ac:picMkLst>
        </pc:picChg>
      </pc:sldChg>
      <pc:sldChg chg="addSp delSp modSp add replId">
        <pc:chgData name="Ashok Basnet" userId="b75f6f4236b527a2" providerId="Windows Live" clId="Web-{308FCDC2-88DE-4F79-8203-824073DD6A46}" dt="2022-12-25T02:29:39.588" v="84"/>
        <pc:sldMkLst>
          <pc:docMk/>
          <pc:sldMk cId="2803313944" sldId="315"/>
        </pc:sldMkLst>
        <pc:picChg chg="add mod">
          <ac:chgData name="Ashok Basnet" userId="b75f6f4236b527a2" providerId="Windows Live" clId="Web-{308FCDC2-88DE-4F79-8203-824073DD6A46}" dt="2022-12-25T02:29:39.588" v="84"/>
          <ac:picMkLst>
            <pc:docMk/>
            <pc:sldMk cId="2803313944" sldId="315"/>
            <ac:picMk id="3" creationId="{B9C0DB24-6516-46E4-B193-9E9FA9C4E5AF}"/>
          </ac:picMkLst>
        </pc:picChg>
        <pc:picChg chg="del">
          <ac:chgData name="Ashok Basnet" userId="b75f6f4236b527a2" providerId="Windows Live" clId="Web-{308FCDC2-88DE-4F79-8203-824073DD6A46}" dt="2022-12-25T02:29:22.446" v="82"/>
          <ac:picMkLst>
            <pc:docMk/>
            <pc:sldMk cId="2803313944" sldId="315"/>
            <ac:picMk id="5" creationId="{2889F287-5349-07FA-B0F1-589CBC9BA92F}"/>
          </ac:picMkLst>
        </pc:picChg>
      </pc:sldChg>
    </pc:docChg>
  </pc:docChgLst>
  <pc:docChgLst>
    <pc:chgData name="Ashok Basnet" userId="b75f6f4236b527a2" providerId="Windows Live" clId="Web-{B5B9854E-91A5-478B-8A68-7D3E68967D62}"/>
    <pc:docChg chg="addSld modSld sldOrd">
      <pc:chgData name="Ashok Basnet" userId="b75f6f4236b527a2" providerId="Windows Live" clId="Web-{B5B9854E-91A5-478B-8A68-7D3E68967D62}" dt="2022-12-30T11:08:54.733" v="522"/>
      <pc:docMkLst>
        <pc:docMk/>
      </pc:docMkLst>
      <pc:sldChg chg="modSp">
        <pc:chgData name="Ashok Basnet" userId="b75f6f4236b527a2" providerId="Windows Live" clId="Web-{B5B9854E-91A5-478B-8A68-7D3E68967D62}" dt="2022-12-30T10:58:44.574" v="280" actId="14100"/>
        <pc:sldMkLst>
          <pc:docMk/>
          <pc:sldMk cId="1274942298" sldId="308"/>
        </pc:sldMkLst>
        <pc:spChg chg="mod">
          <ac:chgData name="Ashok Basnet" userId="b75f6f4236b527a2" providerId="Windows Live" clId="Web-{B5B9854E-91A5-478B-8A68-7D3E68967D62}" dt="2022-12-30T10:58:44.574" v="280" actId="14100"/>
          <ac:spMkLst>
            <pc:docMk/>
            <pc:sldMk cId="1274942298" sldId="308"/>
            <ac:spMk id="3" creationId="{A829EA09-8D1B-19C9-04D2-F53860C3ABBA}"/>
          </ac:spMkLst>
        </pc:spChg>
      </pc:sldChg>
      <pc:sldChg chg="addSp delSp modSp add mod replId setBg">
        <pc:chgData name="Ashok Basnet" userId="b75f6f4236b527a2" providerId="Windows Live" clId="Web-{B5B9854E-91A5-478B-8A68-7D3E68967D62}" dt="2022-12-30T11:08:18.435" v="520" actId="14100"/>
        <pc:sldMkLst>
          <pc:docMk/>
          <pc:sldMk cId="3131151660" sldId="336"/>
        </pc:sldMkLst>
        <pc:spChg chg="mod">
          <ac:chgData name="Ashok Basnet" userId="b75f6f4236b527a2" providerId="Windows Live" clId="Web-{B5B9854E-91A5-478B-8A68-7D3E68967D62}" dt="2022-12-30T11:08:09.278" v="518" actId="14100"/>
          <ac:spMkLst>
            <pc:docMk/>
            <pc:sldMk cId="3131151660" sldId="336"/>
            <ac:spMk id="2" creationId="{9B9BA683-AF31-3788-6ABA-E548E5940C82}"/>
          </ac:spMkLst>
        </pc:spChg>
        <pc:spChg chg="mod ord">
          <ac:chgData name="Ashok Basnet" userId="b75f6f4236b527a2" providerId="Windows Live" clId="Web-{B5B9854E-91A5-478B-8A68-7D3E68967D62}" dt="2022-12-30T11:07:59.434" v="515" actId="14100"/>
          <ac:spMkLst>
            <pc:docMk/>
            <pc:sldMk cId="3131151660" sldId="336"/>
            <ac:spMk id="3" creationId="{A829EA09-8D1B-19C9-04D2-F53860C3ABBA}"/>
          </ac:spMkLst>
        </pc:spChg>
        <pc:spChg chg="add del">
          <ac:chgData name="Ashok Basnet" userId="b75f6f4236b527a2" providerId="Windows Live" clId="Web-{B5B9854E-91A5-478B-8A68-7D3E68967D62}" dt="2022-12-30T11:06:30.760" v="495"/>
          <ac:spMkLst>
            <pc:docMk/>
            <pc:sldMk cId="3131151660" sldId="336"/>
            <ac:spMk id="9" creationId="{DD38EE57-B708-47C9-A4A4-E25F09FAB029}"/>
          </ac:spMkLst>
        </pc:spChg>
        <pc:spChg chg="add del">
          <ac:chgData name="Ashok Basnet" userId="b75f6f4236b527a2" providerId="Windows Live" clId="Web-{B5B9854E-91A5-478B-8A68-7D3E68967D62}" dt="2022-12-30T11:06:53.557" v="497"/>
          <ac:spMkLst>
            <pc:docMk/>
            <pc:sldMk cId="3131151660" sldId="336"/>
            <ac:spMk id="13" creationId="{6437CC72-F4A8-4DC3-AFAB-D22C482C8100}"/>
          </ac:spMkLst>
        </pc:spChg>
        <pc:spChg chg="add del">
          <ac:chgData name="Ashok Basnet" userId="b75f6f4236b527a2" providerId="Windows Live" clId="Web-{B5B9854E-91A5-478B-8A68-7D3E68967D62}" dt="2022-12-30T11:06:53.557" v="497"/>
          <ac:spMkLst>
            <pc:docMk/>
            <pc:sldMk cId="3131151660" sldId="336"/>
            <ac:spMk id="18" creationId="{3346177D-ADC4-4968-B747-5CFCD390B5B9}"/>
          </ac:spMkLst>
        </pc:spChg>
        <pc:spChg chg="add del">
          <ac:chgData name="Ashok Basnet" userId="b75f6f4236b527a2" providerId="Windows Live" clId="Web-{B5B9854E-91A5-478B-8A68-7D3E68967D62}" dt="2022-12-30T11:06:53.557" v="497"/>
          <ac:spMkLst>
            <pc:docMk/>
            <pc:sldMk cId="3131151660" sldId="336"/>
            <ac:spMk id="19" creationId="{0844A943-BF79-4FEA-ABB1-3BD54D236606}"/>
          </ac:spMkLst>
        </pc:spChg>
        <pc:spChg chg="add">
          <ac:chgData name="Ashok Basnet" userId="b75f6f4236b527a2" providerId="Windows Live" clId="Web-{B5B9854E-91A5-478B-8A68-7D3E68967D62}" dt="2022-12-30T11:06:53.557" v="498"/>
          <ac:spMkLst>
            <pc:docMk/>
            <pc:sldMk cId="3131151660" sldId="336"/>
            <ac:spMk id="21" creationId="{8E139F69-90DB-4363-99C1-CDD094EED905}"/>
          </ac:spMkLst>
        </pc:spChg>
        <pc:grpChg chg="add del">
          <ac:chgData name="Ashok Basnet" userId="b75f6f4236b527a2" providerId="Windows Live" clId="Web-{B5B9854E-91A5-478B-8A68-7D3E68967D62}" dt="2022-12-30T11:06:30.760" v="495"/>
          <ac:grpSpMkLst>
            <pc:docMk/>
            <pc:sldMk cId="3131151660" sldId="336"/>
            <ac:grpSpMk id="11" creationId="{57A28182-58A5-4DBB-8F64-BD944BCA8154}"/>
          </ac:grpSpMkLst>
        </pc:grpChg>
        <pc:grpChg chg="add">
          <ac:chgData name="Ashok Basnet" userId="b75f6f4236b527a2" providerId="Windows Live" clId="Web-{B5B9854E-91A5-478B-8A68-7D3E68967D62}" dt="2022-12-30T11:06:53.557" v="498"/>
          <ac:grpSpMkLst>
            <pc:docMk/>
            <pc:sldMk cId="3131151660" sldId="336"/>
            <ac:grpSpMk id="22" creationId="{EF5608BC-985E-44AE-8C56-1C7990286587}"/>
          </ac:grpSpMkLst>
        </pc:grpChg>
        <pc:picChg chg="add mod">
          <ac:chgData name="Ashok Basnet" userId="b75f6f4236b527a2" providerId="Windows Live" clId="Web-{B5B9854E-91A5-478B-8A68-7D3E68967D62}" dt="2022-12-30T11:08:18.435" v="520" actId="14100"/>
          <ac:picMkLst>
            <pc:docMk/>
            <pc:sldMk cId="3131151660" sldId="336"/>
            <ac:picMk id="4" creationId="{35095F9C-9B8A-DDD9-E09D-EF909CECB10C}"/>
          </ac:picMkLst>
        </pc:picChg>
      </pc:sldChg>
      <pc:sldChg chg="add ord replId">
        <pc:chgData name="Ashok Basnet" userId="b75f6f4236b527a2" providerId="Windows Live" clId="Web-{B5B9854E-91A5-478B-8A68-7D3E68967D62}" dt="2022-12-30T11:08:54.733" v="522"/>
        <pc:sldMkLst>
          <pc:docMk/>
          <pc:sldMk cId="1763359369" sldId="337"/>
        </pc:sldMkLst>
      </pc:sldChg>
    </pc:docChg>
  </pc:docChgLst>
  <pc:docChgLst>
    <pc:chgData name="Ashok Basnet" userId="b75f6f4236b527a2" providerId="Windows Live" clId="Web-{E254F260-1CA7-4F5D-81B6-99CF38FFEEB3}"/>
    <pc:docChg chg="modSld">
      <pc:chgData name="Ashok Basnet" userId="b75f6f4236b527a2" providerId="Windows Live" clId="Web-{E254F260-1CA7-4F5D-81B6-99CF38FFEEB3}" dt="2024-01-01T16:48:06.407" v="28" actId="1076"/>
      <pc:docMkLst>
        <pc:docMk/>
      </pc:docMkLst>
      <pc:sldChg chg="modSp">
        <pc:chgData name="Ashok Basnet" userId="b75f6f4236b527a2" providerId="Windows Live" clId="Web-{E254F260-1CA7-4F5D-81B6-99CF38FFEEB3}" dt="2024-01-01T15:02:00.162" v="25" actId="20577"/>
        <pc:sldMkLst>
          <pc:docMk/>
          <pc:sldMk cId="3443781413" sldId="305"/>
        </pc:sldMkLst>
        <pc:spChg chg="mod">
          <ac:chgData name="Ashok Basnet" userId="b75f6f4236b527a2" providerId="Windows Live" clId="Web-{E254F260-1CA7-4F5D-81B6-99CF38FFEEB3}" dt="2024-01-01T15:02:00.162" v="25" actId="20577"/>
          <ac:spMkLst>
            <pc:docMk/>
            <pc:sldMk cId="3443781413" sldId="305"/>
            <ac:spMk id="5" creationId="{D2FFC52C-2B0D-6CA9-7FA2-6CB8648A0C8A}"/>
          </ac:spMkLst>
        </pc:spChg>
        <pc:picChg chg="mod">
          <ac:chgData name="Ashok Basnet" userId="b75f6f4236b527a2" providerId="Windows Live" clId="Web-{E254F260-1CA7-4F5D-81B6-99CF38FFEEB3}" dt="2024-01-01T14:52:17.718" v="19" actId="1076"/>
          <ac:picMkLst>
            <pc:docMk/>
            <pc:sldMk cId="3443781413" sldId="305"/>
            <ac:picMk id="4" creationId="{B21FEAF8-A1E1-6782-98E8-7EFA1E2D214E}"/>
          </ac:picMkLst>
        </pc:picChg>
      </pc:sldChg>
      <pc:sldChg chg="modSp">
        <pc:chgData name="Ashok Basnet" userId="b75f6f4236b527a2" providerId="Windows Live" clId="Web-{E254F260-1CA7-4F5D-81B6-99CF38FFEEB3}" dt="2024-01-01T16:48:06.407" v="28" actId="1076"/>
        <pc:sldMkLst>
          <pc:docMk/>
          <pc:sldMk cId="16892270" sldId="358"/>
        </pc:sldMkLst>
        <pc:picChg chg="mod">
          <ac:chgData name="Ashok Basnet" userId="b75f6f4236b527a2" providerId="Windows Live" clId="Web-{E254F260-1CA7-4F5D-81B6-99CF38FFEEB3}" dt="2024-01-01T16:48:06.407" v="28" actId="1076"/>
          <ac:picMkLst>
            <pc:docMk/>
            <pc:sldMk cId="16892270" sldId="358"/>
            <ac:picMk id="4" creationId="{08D1E86D-66AE-14E6-4F78-E6E8F15F7A18}"/>
          </ac:picMkLst>
        </pc:picChg>
      </pc:sldChg>
    </pc:docChg>
  </pc:docChgLst>
  <pc:docChgLst>
    <pc:chgData name="Ashok Basnet" userId="b75f6f4236b527a2" providerId="Windows Live" clId="Web-{DF2EEDD7-942D-4EDF-A8EB-DA284C53E2A2}"/>
    <pc:docChg chg="addSld modSld">
      <pc:chgData name="Ashok Basnet" userId="b75f6f4236b527a2" providerId="Windows Live" clId="Web-{DF2EEDD7-942D-4EDF-A8EB-DA284C53E2A2}" dt="2022-12-29T06:13:03.855" v="795"/>
      <pc:docMkLst>
        <pc:docMk/>
      </pc:docMkLst>
      <pc:sldChg chg="modSp">
        <pc:chgData name="Ashok Basnet" userId="b75f6f4236b527a2" providerId="Windows Live" clId="Web-{DF2EEDD7-942D-4EDF-A8EB-DA284C53E2A2}" dt="2022-12-29T06:06:24.484" v="135" actId="20577"/>
        <pc:sldMkLst>
          <pc:docMk/>
          <pc:sldMk cId="4051329979" sldId="306"/>
        </pc:sldMkLst>
        <pc:spChg chg="mod">
          <ac:chgData name="Ashok Basnet" userId="b75f6f4236b527a2" providerId="Windows Live" clId="Web-{DF2EEDD7-942D-4EDF-A8EB-DA284C53E2A2}" dt="2022-12-29T06:06:24.484" v="135" actId="20577"/>
          <ac:spMkLst>
            <pc:docMk/>
            <pc:sldMk cId="4051329979" sldId="306"/>
            <ac:spMk id="3" creationId="{A829EA09-8D1B-19C9-04D2-F53860C3ABBA}"/>
          </ac:spMkLst>
        </pc:spChg>
      </pc:sldChg>
      <pc:sldChg chg="addSp delSp modSp add replId">
        <pc:chgData name="Ashok Basnet" userId="b75f6f4236b527a2" providerId="Windows Live" clId="Web-{DF2EEDD7-942D-4EDF-A8EB-DA284C53E2A2}" dt="2022-12-29T06:07:57.659" v="588"/>
        <pc:sldMkLst>
          <pc:docMk/>
          <pc:sldMk cId="1498675919" sldId="333"/>
        </pc:sldMkLst>
        <pc:spChg chg="del">
          <ac:chgData name="Ashok Basnet" userId="b75f6f4236b527a2" providerId="Windows Live" clId="Web-{DF2EEDD7-942D-4EDF-A8EB-DA284C53E2A2}" dt="2022-12-29T06:06:29.813" v="137"/>
          <ac:spMkLst>
            <pc:docMk/>
            <pc:sldMk cId="1498675919" sldId="333"/>
            <ac:spMk id="3" creationId="{A829EA09-8D1B-19C9-04D2-F53860C3ABBA}"/>
          </ac:spMkLst>
        </pc:spChg>
        <pc:spChg chg="add del mod">
          <ac:chgData name="Ashok Basnet" userId="b75f6f4236b527a2" providerId="Windows Live" clId="Web-{DF2EEDD7-942D-4EDF-A8EB-DA284C53E2A2}" dt="2022-12-29T06:06:52.454" v="138"/>
          <ac:spMkLst>
            <pc:docMk/>
            <pc:sldMk cId="1498675919" sldId="333"/>
            <ac:spMk id="5" creationId="{1C1C8C36-D1A4-C89D-D782-E2412D9DCE0E}"/>
          </ac:spMkLst>
        </pc:spChg>
        <pc:graphicFrameChg chg="add mod ord modGraphic">
          <ac:chgData name="Ashok Basnet" userId="b75f6f4236b527a2" providerId="Windows Live" clId="Web-{DF2EEDD7-942D-4EDF-A8EB-DA284C53E2A2}" dt="2022-12-29T06:07:57.659" v="588"/>
          <ac:graphicFrameMkLst>
            <pc:docMk/>
            <pc:sldMk cId="1498675919" sldId="333"/>
            <ac:graphicFrameMk id="6" creationId="{F9677C97-DD8E-A227-DF02-FD0834047FD7}"/>
          </ac:graphicFrameMkLst>
        </pc:graphicFrameChg>
      </pc:sldChg>
      <pc:sldChg chg="modSp add replId">
        <pc:chgData name="Ashok Basnet" userId="b75f6f4236b527a2" providerId="Windows Live" clId="Web-{DF2EEDD7-942D-4EDF-A8EB-DA284C53E2A2}" dt="2022-12-29T06:09:53.553" v="720"/>
        <pc:sldMkLst>
          <pc:docMk/>
          <pc:sldMk cId="1937308188" sldId="334"/>
        </pc:sldMkLst>
        <pc:graphicFrameChg chg="mod modGraphic">
          <ac:chgData name="Ashok Basnet" userId="b75f6f4236b527a2" providerId="Windows Live" clId="Web-{DF2EEDD7-942D-4EDF-A8EB-DA284C53E2A2}" dt="2022-12-29T06:09:53.553" v="720"/>
          <ac:graphicFrameMkLst>
            <pc:docMk/>
            <pc:sldMk cId="1937308188" sldId="334"/>
            <ac:graphicFrameMk id="6" creationId="{F9677C97-DD8E-A227-DF02-FD0834047FD7}"/>
          </ac:graphicFrameMkLst>
        </pc:graphicFrameChg>
      </pc:sldChg>
      <pc:sldChg chg="addSp modSp add replId">
        <pc:chgData name="Ashok Basnet" userId="b75f6f4236b527a2" providerId="Windows Live" clId="Web-{DF2EEDD7-942D-4EDF-A8EB-DA284C53E2A2}" dt="2022-12-29T06:13:03.855" v="795"/>
        <pc:sldMkLst>
          <pc:docMk/>
          <pc:sldMk cId="4037192384" sldId="335"/>
        </pc:sldMkLst>
        <pc:spChg chg="add mod">
          <ac:chgData name="Ashok Basnet" userId="b75f6f4236b527a2" providerId="Windows Live" clId="Web-{DF2EEDD7-942D-4EDF-A8EB-DA284C53E2A2}" dt="2022-12-29T06:11:16.555" v="775" actId="20577"/>
          <ac:spMkLst>
            <pc:docMk/>
            <pc:sldMk cId="4037192384" sldId="335"/>
            <ac:spMk id="3" creationId="{4EA33B24-BD8A-AECB-1775-C32985F111F7}"/>
          </ac:spMkLst>
        </pc:spChg>
        <pc:graphicFrameChg chg="mod modGraphic">
          <ac:chgData name="Ashok Basnet" userId="b75f6f4236b527a2" providerId="Windows Live" clId="Web-{DF2EEDD7-942D-4EDF-A8EB-DA284C53E2A2}" dt="2022-12-29T06:13:03.855" v="795"/>
          <ac:graphicFrameMkLst>
            <pc:docMk/>
            <pc:sldMk cId="4037192384" sldId="335"/>
            <ac:graphicFrameMk id="6" creationId="{F9677C97-DD8E-A227-DF02-FD0834047FD7}"/>
          </ac:graphicFrameMkLst>
        </pc:graphicFrameChg>
      </pc:sldChg>
    </pc:docChg>
  </pc:docChgLst>
  <pc:docChgLst>
    <pc:chgData name="Ashok Basnet" userId="b75f6f4236b527a2" providerId="Windows Live" clId="Web-{8E88E3C6-88DF-4544-A74E-123124C66BFE}"/>
    <pc:docChg chg="addSld modSld sldOrd">
      <pc:chgData name="Ashok Basnet" userId="b75f6f4236b527a2" providerId="Windows Live" clId="Web-{8E88E3C6-88DF-4544-A74E-123124C66BFE}" dt="2022-12-18T00:53:07.433" v="4"/>
      <pc:docMkLst>
        <pc:docMk/>
      </pc:docMkLst>
      <pc:sldChg chg="addSp delSp modSp add mod ord replId setBg">
        <pc:chgData name="Ashok Basnet" userId="b75f6f4236b527a2" providerId="Windows Live" clId="Web-{8E88E3C6-88DF-4544-A74E-123124C66BFE}" dt="2022-12-18T00:53:07.433" v="4"/>
        <pc:sldMkLst>
          <pc:docMk/>
          <pc:sldMk cId="4075694652" sldId="280"/>
        </pc:sldMkLst>
        <pc:spChg chg="mod">
          <ac:chgData name="Ashok Basnet" userId="b75f6f4236b527a2" providerId="Windows Live" clId="Web-{8E88E3C6-88DF-4544-A74E-123124C66BFE}" dt="2022-12-18T00:53:07.433" v="4"/>
          <ac:spMkLst>
            <pc:docMk/>
            <pc:sldMk cId="4075694652" sldId="280"/>
            <ac:spMk id="2" creationId="{EB86B156-C9EB-9CAE-5087-6B417B5579E8}"/>
          </ac:spMkLst>
        </pc:spChg>
        <pc:spChg chg="add del mod">
          <ac:chgData name="Ashok Basnet" userId="b75f6f4236b527a2" providerId="Windows Live" clId="Web-{8E88E3C6-88DF-4544-A74E-123124C66BFE}" dt="2022-12-18T00:53:00.089" v="3"/>
          <ac:spMkLst>
            <pc:docMk/>
            <pc:sldMk cId="4075694652" sldId="280"/>
            <ac:spMk id="5" creationId="{8B7AD4A2-507C-EB59-AAC6-A9D21122BFEE}"/>
          </ac:spMkLst>
        </pc:spChg>
        <pc:spChg chg="add">
          <ac:chgData name="Ashok Basnet" userId="b75f6f4236b527a2" providerId="Windows Live" clId="Web-{8E88E3C6-88DF-4544-A74E-123124C66BFE}" dt="2022-12-18T00:53:07.433" v="4"/>
          <ac:spMkLst>
            <pc:docMk/>
            <pc:sldMk cId="4075694652" sldId="280"/>
            <ac:spMk id="11" creationId="{A4AC5506-6312-4701-8D3C-40187889A947}"/>
          </ac:spMkLst>
        </pc:spChg>
        <pc:picChg chg="del">
          <ac:chgData name="Ashok Basnet" userId="b75f6f4236b527a2" providerId="Windows Live" clId="Web-{8E88E3C6-88DF-4544-A74E-123124C66BFE}" dt="2022-12-18T00:52:47.635" v="2"/>
          <ac:picMkLst>
            <pc:docMk/>
            <pc:sldMk cId="4075694652" sldId="280"/>
            <ac:picMk id="4" creationId="{E943A618-EBA2-CCFA-C0D7-7207ACB830BB}"/>
          </ac:picMkLst>
        </pc:picChg>
        <pc:picChg chg="add mod ord">
          <ac:chgData name="Ashok Basnet" userId="b75f6f4236b527a2" providerId="Windows Live" clId="Web-{8E88E3C6-88DF-4544-A74E-123124C66BFE}" dt="2022-12-18T00:53:07.433" v="4"/>
          <ac:picMkLst>
            <pc:docMk/>
            <pc:sldMk cId="4075694652" sldId="280"/>
            <ac:picMk id="6" creationId="{33F553C9-A0CB-CF73-DF4E-10AA4CABA203}"/>
          </ac:picMkLst>
        </pc:picChg>
      </pc:sldChg>
    </pc:docChg>
  </pc:docChgLst>
  <pc:docChgLst>
    <pc:chgData name="Ashok Basnet" userId="b75f6f4236b527a2" providerId="Windows Live" clId="Web-{32253873-9CD3-4CE7-B4D5-A5A5ED7DFAF1}"/>
    <pc:docChg chg="modSld">
      <pc:chgData name="Ashok Basnet" userId="b75f6f4236b527a2" providerId="Windows Live" clId="Web-{32253873-9CD3-4CE7-B4D5-A5A5ED7DFAF1}" dt="2023-12-19T03:54:16.071" v="61" actId="20577"/>
      <pc:docMkLst>
        <pc:docMk/>
      </pc:docMkLst>
      <pc:sldChg chg="modSp">
        <pc:chgData name="Ashok Basnet" userId="b75f6f4236b527a2" providerId="Windows Live" clId="Web-{32253873-9CD3-4CE7-B4D5-A5A5ED7DFAF1}" dt="2023-12-19T02:19:47.901" v="1" actId="20577"/>
        <pc:sldMkLst>
          <pc:docMk/>
          <pc:sldMk cId="3405878516" sldId="279"/>
        </pc:sldMkLst>
        <pc:spChg chg="mod">
          <ac:chgData name="Ashok Basnet" userId="b75f6f4236b527a2" providerId="Windows Live" clId="Web-{32253873-9CD3-4CE7-B4D5-A5A5ED7DFAF1}" dt="2023-12-19T02:19:47.901" v="1" actId="20577"/>
          <ac:spMkLst>
            <pc:docMk/>
            <pc:sldMk cId="3405878516" sldId="279"/>
            <ac:spMk id="3" creationId="{A3A114DF-24C1-81C5-B7D8-F5497CA61728}"/>
          </ac:spMkLst>
        </pc:spChg>
      </pc:sldChg>
      <pc:sldChg chg="modSp">
        <pc:chgData name="Ashok Basnet" userId="b75f6f4236b527a2" providerId="Windows Live" clId="Web-{32253873-9CD3-4CE7-B4D5-A5A5ED7DFAF1}" dt="2023-12-19T03:37:55.039" v="22" actId="20577"/>
        <pc:sldMkLst>
          <pc:docMk/>
          <pc:sldMk cId="2561103543" sldId="307"/>
        </pc:sldMkLst>
        <pc:spChg chg="mod">
          <ac:chgData name="Ashok Basnet" userId="b75f6f4236b527a2" providerId="Windows Live" clId="Web-{32253873-9CD3-4CE7-B4D5-A5A5ED7DFAF1}" dt="2023-12-19T03:35:28.565" v="3" actId="14100"/>
          <ac:spMkLst>
            <pc:docMk/>
            <pc:sldMk cId="2561103543" sldId="307"/>
            <ac:spMk id="2" creationId="{9B9BA683-AF31-3788-6ABA-E548E5940C82}"/>
          </ac:spMkLst>
        </pc:spChg>
        <pc:spChg chg="mod">
          <ac:chgData name="Ashok Basnet" userId="b75f6f4236b527a2" providerId="Windows Live" clId="Web-{32253873-9CD3-4CE7-B4D5-A5A5ED7DFAF1}" dt="2023-12-19T03:37:55.039" v="22" actId="20577"/>
          <ac:spMkLst>
            <pc:docMk/>
            <pc:sldMk cId="2561103543" sldId="307"/>
            <ac:spMk id="3" creationId="{A829EA09-8D1B-19C9-04D2-F53860C3ABBA}"/>
          </ac:spMkLst>
        </pc:spChg>
      </pc:sldChg>
      <pc:sldChg chg="modSp">
        <pc:chgData name="Ashok Basnet" userId="b75f6f4236b527a2" providerId="Windows Live" clId="Web-{32253873-9CD3-4CE7-B4D5-A5A5ED7DFAF1}" dt="2023-12-19T03:39:35.261" v="38" actId="20577"/>
        <pc:sldMkLst>
          <pc:docMk/>
          <pc:sldMk cId="3870898794" sldId="312"/>
        </pc:sldMkLst>
        <pc:spChg chg="mod">
          <ac:chgData name="Ashok Basnet" userId="b75f6f4236b527a2" providerId="Windows Live" clId="Web-{32253873-9CD3-4CE7-B4D5-A5A5ED7DFAF1}" dt="2023-12-19T03:38:14.602" v="24" actId="14100"/>
          <ac:spMkLst>
            <pc:docMk/>
            <pc:sldMk cId="3870898794" sldId="312"/>
            <ac:spMk id="2" creationId="{9B9BA683-AF31-3788-6ABA-E548E5940C82}"/>
          </ac:spMkLst>
        </pc:spChg>
        <pc:spChg chg="mod">
          <ac:chgData name="Ashok Basnet" userId="b75f6f4236b527a2" providerId="Windows Live" clId="Web-{32253873-9CD3-4CE7-B4D5-A5A5ED7DFAF1}" dt="2023-12-19T03:39:35.261" v="38" actId="20577"/>
          <ac:spMkLst>
            <pc:docMk/>
            <pc:sldMk cId="3870898794" sldId="312"/>
            <ac:spMk id="3" creationId="{A829EA09-8D1B-19C9-04D2-F53860C3ABBA}"/>
          </ac:spMkLst>
        </pc:spChg>
      </pc:sldChg>
      <pc:sldChg chg="modSp">
        <pc:chgData name="Ashok Basnet" userId="b75f6f4236b527a2" providerId="Windows Live" clId="Web-{32253873-9CD3-4CE7-B4D5-A5A5ED7DFAF1}" dt="2023-12-19T03:41:49.609" v="46" actId="14100"/>
        <pc:sldMkLst>
          <pc:docMk/>
          <pc:sldMk cId="2435857808" sldId="315"/>
        </pc:sldMkLst>
        <pc:spChg chg="mod">
          <ac:chgData name="Ashok Basnet" userId="b75f6f4236b527a2" providerId="Windows Live" clId="Web-{32253873-9CD3-4CE7-B4D5-A5A5ED7DFAF1}" dt="2023-12-19T03:41:43.656" v="45" actId="14100"/>
          <ac:spMkLst>
            <pc:docMk/>
            <pc:sldMk cId="2435857808" sldId="315"/>
            <ac:spMk id="2" creationId="{9B9BA683-AF31-3788-6ABA-E548E5940C82}"/>
          </ac:spMkLst>
        </pc:spChg>
        <pc:spChg chg="mod">
          <ac:chgData name="Ashok Basnet" userId="b75f6f4236b527a2" providerId="Windows Live" clId="Web-{32253873-9CD3-4CE7-B4D5-A5A5ED7DFAF1}" dt="2023-12-19T03:41:49.609" v="46" actId="14100"/>
          <ac:spMkLst>
            <pc:docMk/>
            <pc:sldMk cId="2435857808" sldId="315"/>
            <ac:spMk id="3" creationId="{A829EA09-8D1B-19C9-04D2-F53860C3ABBA}"/>
          </ac:spMkLst>
        </pc:spChg>
      </pc:sldChg>
      <pc:sldChg chg="modSp">
        <pc:chgData name="Ashok Basnet" userId="b75f6f4236b527a2" providerId="Windows Live" clId="Web-{32253873-9CD3-4CE7-B4D5-A5A5ED7DFAF1}" dt="2023-12-19T03:42:05.063" v="49" actId="14100"/>
        <pc:sldMkLst>
          <pc:docMk/>
          <pc:sldMk cId="2582092950" sldId="316"/>
        </pc:sldMkLst>
        <pc:spChg chg="mod">
          <ac:chgData name="Ashok Basnet" userId="b75f6f4236b527a2" providerId="Windows Live" clId="Web-{32253873-9CD3-4CE7-B4D5-A5A5ED7DFAF1}" dt="2023-12-19T03:42:01.125" v="48" actId="14100"/>
          <ac:spMkLst>
            <pc:docMk/>
            <pc:sldMk cId="2582092950" sldId="316"/>
            <ac:spMk id="2" creationId="{9B9BA683-AF31-3788-6ABA-E548E5940C82}"/>
          </ac:spMkLst>
        </pc:spChg>
        <pc:spChg chg="mod">
          <ac:chgData name="Ashok Basnet" userId="b75f6f4236b527a2" providerId="Windows Live" clId="Web-{32253873-9CD3-4CE7-B4D5-A5A5ED7DFAF1}" dt="2023-12-19T03:42:05.063" v="49" actId="14100"/>
          <ac:spMkLst>
            <pc:docMk/>
            <pc:sldMk cId="2582092950" sldId="316"/>
            <ac:spMk id="3" creationId="{A829EA09-8D1B-19C9-04D2-F53860C3ABBA}"/>
          </ac:spMkLst>
        </pc:spChg>
      </pc:sldChg>
      <pc:sldChg chg="modSp">
        <pc:chgData name="Ashok Basnet" userId="b75f6f4236b527a2" providerId="Windows Live" clId="Web-{32253873-9CD3-4CE7-B4D5-A5A5ED7DFAF1}" dt="2023-12-19T03:54:16.071" v="61" actId="20577"/>
        <pc:sldMkLst>
          <pc:docMk/>
          <pc:sldMk cId="2415417033" sldId="330"/>
        </pc:sldMkLst>
        <pc:spChg chg="mod">
          <ac:chgData name="Ashok Basnet" userId="b75f6f4236b527a2" providerId="Windows Live" clId="Web-{32253873-9CD3-4CE7-B4D5-A5A5ED7DFAF1}" dt="2023-12-19T03:52:35.755" v="55" actId="14100"/>
          <ac:spMkLst>
            <pc:docMk/>
            <pc:sldMk cId="2415417033" sldId="330"/>
            <ac:spMk id="2" creationId="{9B9BA683-AF31-3788-6ABA-E548E5940C82}"/>
          </ac:spMkLst>
        </pc:spChg>
        <pc:spChg chg="mod">
          <ac:chgData name="Ashok Basnet" userId="b75f6f4236b527a2" providerId="Windows Live" clId="Web-{32253873-9CD3-4CE7-B4D5-A5A5ED7DFAF1}" dt="2023-12-19T03:54:16.071" v="61" actId="20577"/>
          <ac:spMkLst>
            <pc:docMk/>
            <pc:sldMk cId="2415417033" sldId="330"/>
            <ac:spMk id="4" creationId="{934A0AA4-F083-534A-8E72-FD5CB39427EA}"/>
          </ac:spMkLst>
        </pc:spChg>
        <pc:graphicFrameChg chg="mod">
          <ac:chgData name="Ashok Basnet" userId="b75f6f4236b527a2" providerId="Windows Live" clId="Web-{32253873-9CD3-4CE7-B4D5-A5A5ED7DFAF1}" dt="2023-12-19T03:52:50.927" v="56" actId="1076"/>
          <ac:graphicFrameMkLst>
            <pc:docMk/>
            <pc:sldMk cId="2415417033" sldId="330"/>
            <ac:graphicFrameMk id="5" creationId="{13A38B43-2083-079A-F18F-B89266DC633F}"/>
          </ac:graphicFrameMkLst>
        </pc:graphicFrameChg>
      </pc:sldChg>
    </pc:docChg>
  </pc:docChgLst>
  <pc:docChgLst>
    <pc:chgData name="Ashok Basnet" userId="b75f6f4236b527a2" providerId="Windows Live" clId="Web-{ECE20D0D-092A-42F4-839D-B413F690862C}"/>
    <pc:docChg chg="addSld modSld sldOrd">
      <pc:chgData name="Ashok Basnet" userId="b75f6f4236b527a2" providerId="Windows Live" clId="Web-{ECE20D0D-092A-42F4-839D-B413F690862C}" dt="2022-12-19T13:30:50.456" v="96" actId="14100"/>
      <pc:docMkLst>
        <pc:docMk/>
      </pc:docMkLst>
      <pc:sldChg chg="modSp">
        <pc:chgData name="Ashok Basnet" userId="b75f6f4236b527a2" providerId="Windows Live" clId="Web-{ECE20D0D-092A-42F4-839D-B413F690862C}" dt="2022-12-19T13:30:12.502" v="79" actId="20577"/>
        <pc:sldMkLst>
          <pc:docMk/>
          <pc:sldMk cId="2263870005" sldId="291"/>
        </pc:sldMkLst>
        <pc:spChg chg="mod">
          <ac:chgData name="Ashok Basnet" userId="b75f6f4236b527a2" providerId="Windows Live" clId="Web-{ECE20D0D-092A-42F4-839D-B413F690862C}" dt="2022-12-19T13:30:12.502" v="79" actId="20577"/>
          <ac:spMkLst>
            <pc:docMk/>
            <pc:sldMk cId="2263870005" sldId="291"/>
            <ac:spMk id="2" creationId="{BB689955-091E-F826-DA1B-6164F3D67B9F}"/>
          </ac:spMkLst>
        </pc:spChg>
      </pc:sldChg>
      <pc:sldChg chg="addSp delSp modSp add mod replId setBg">
        <pc:chgData name="Ashok Basnet" userId="b75f6f4236b527a2" providerId="Windows Live" clId="Web-{ECE20D0D-092A-42F4-839D-B413F690862C}" dt="2022-12-19T12:33:55.505" v="6"/>
        <pc:sldMkLst>
          <pc:docMk/>
          <pc:sldMk cId="629772948" sldId="293"/>
        </pc:sldMkLst>
        <pc:spChg chg="mod">
          <ac:chgData name="Ashok Basnet" userId="b75f6f4236b527a2" providerId="Windows Live" clId="Web-{ECE20D0D-092A-42F4-839D-B413F690862C}" dt="2022-12-19T12:33:55.505" v="6"/>
          <ac:spMkLst>
            <pc:docMk/>
            <pc:sldMk cId="629772948" sldId="293"/>
            <ac:spMk id="2" creationId="{BB689955-091E-F826-DA1B-6164F3D67B9F}"/>
          </ac:spMkLst>
        </pc:spChg>
        <pc:spChg chg="del mod">
          <ac:chgData name="Ashok Basnet" userId="b75f6f4236b527a2" providerId="Windows Live" clId="Web-{ECE20D0D-092A-42F4-839D-B413F690862C}" dt="2022-12-19T12:33:51.099" v="5"/>
          <ac:spMkLst>
            <pc:docMk/>
            <pc:sldMk cId="629772948" sldId="293"/>
            <ac:spMk id="3" creationId="{E814B701-9FBB-7A49-74F3-EE6D23B8FAD8}"/>
          </ac:spMkLst>
        </pc:spChg>
        <pc:spChg chg="add">
          <ac:chgData name="Ashok Basnet" userId="b75f6f4236b527a2" providerId="Windows Live" clId="Web-{ECE20D0D-092A-42F4-839D-B413F690862C}" dt="2022-12-19T12:33:55.505" v="6"/>
          <ac:spMkLst>
            <pc:docMk/>
            <pc:sldMk cId="629772948" sldId="293"/>
            <ac:spMk id="10" creationId="{A4AC5506-6312-4701-8D3C-40187889A947}"/>
          </ac:spMkLst>
        </pc:spChg>
        <pc:picChg chg="del">
          <ac:chgData name="Ashok Basnet" userId="b75f6f4236b527a2" providerId="Windows Live" clId="Web-{ECE20D0D-092A-42F4-839D-B413F690862C}" dt="2022-12-19T12:33:42.301" v="4"/>
          <ac:picMkLst>
            <pc:docMk/>
            <pc:sldMk cId="629772948" sldId="293"/>
            <ac:picMk id="4" creationId="{3048FD42-E097-74DB-5725-6218F6EDED63}"/>
          </ac:picMkLst>
        </pc:picChg>
        <pc:picChg chg="add mod ord">
          <ac:chgData name="Ashok Basnet" userId="b75f6f4236b527a2" providerId="Windows Live" clId="Web-{ECE20D0D-092A-42F4-839D-B413F690862C}" dt="2022-12-19T12:33:55.505" v="6"/>
          <ac:picMkLst>
            <pc:docMk/>
            <pc:sldMk cId="629772948" sldId="293"/>
            <ac:picMk id="5" creationId="{B697EF86-DE22-55AD-E0E1-5CB75FF5F268}"/>
          </ac:picMkLst>
        </pc:picChg>
      </pc:sldChg>
      <pc:sldChg chg="addSp delSp modSp add mod ord replId setBg">
        <pc:chgData name="Ashok Basnet" userId="b75f6f4236b527a2" providerId="Windows Live" clId="Web-{ECE20D0D-092A-42F4-839D-B413F690862C}" dt="2022-12-19T12:35:32.196" v="12"/>
        <pc:sldMkLst>
          <pc:docMk/>
          <pc:sldMk cId="2207335790" sldId="294"/>
        </pc:sldMkLst>
        <pc:spChg chg="mod">
          <ac:chgData name="Ashok Basnet" userId="b75f6f4236b527a2" providerId="Windows Live" clId="Web-{ECE20D0D-092A-42F4-839D-B413F690862C}" dt="2022-12-19T12:35:22.930" v="11"/>
          <ac:spMkLst>
            <pc:docMk/>
            <pc:sldMk cId="2207335790" sldId="294"/>
            <ac:spMk id="2" creationId="{BB689955-091E-F826-DA1B-6164F3D67B9F}"/>
          </ac:spMkLst>
        </pc:spChg>
        <pc:spChg chg="del mod">
          <ac:chgData name="Ashok Basnet" userId="b75f6f4236b527a2" providerId="Windows Live" clId="Web-{ECE20D0D-092A-42F4-839D-B413F690862C}" dt="2022-12-19T12:35:22.930" v="11"/>
          <ac:spMkLst>
            <pc:docMk/>
            <pc:sldMk cId="2207335790" sldId="294"/>
            <ac:spMk id="3" creationId="{E814B701-9FBB-7A49-74F3-EE6D23B8FAD8}"/>
          </ac:spMkLst>
        </pc:spChg>
        <pc:spChg chg="add">
          <ac:chgData name="Ashok Basnet" userId="b75f6f4236b527a2" providerId="Windows Live" clId="Web-{ECE20D0D-092A-42F4-839D-B413F690862C}" dt="2022-12-19T12:35:22.930" v="11"/>
          <ac:spMkLst>
            <pc:docMk/>
            <pc:sldMk cId="2207335790" sldId="294"/>
            <ac:spMk id="9" creationId="{C1DD1A8A-57D5-4A81-AD04-532B043C5611}"/>
          </ac:spMkLst>
        </pc:spChg>
        <pc:spChg chg="add">
          <ac:chgData name="Ashok Basnet" userId="b75f6f4236b527a2" providerId="Windows Live" clId="Web-{ECE20D0D-092A-42F4-839D-B413F690862C}" dt="2022-12-19T12:35:22.930" v="11"/>
          <ac:spMkLst>
            <pc:docMk/>
            <pc:sldMk cId="2207335790" sldId="294"/>
            <ac:spMk id="11" creationId="{007891EC-4501-44ED-A8C8-B11B6DB767AB}"/>
          </ac:spMkLst>
        </pc:spChg>
        <pc:picChg chg="del">
          <ac:chgData name="Ashok Basnet" userId="b75f6f4236b527a2" providerId="Windows Live" clId="Web-{ECE20D0D-092A-42F4-839D-B413F690862C}" dt="2022-12-19T12:35:03.633" v="10"/>
          <ac:picMkLst>
            <pc:docMk/>
            <pc:sldMk cId="2207335790" sldId="294"/>
            <ac:picMk id="4" creationId="{3048FD42-E097-74DB-5725-6218F6EDED63}"/>
          </ac:picMkLst>
        </pc:picChg>
        <pc:picChg chg="add">
          <ac:chgData name="Ashok Basnet" userId="b75f6f4236b527a2" providerId="Windows Live" clId="Web-{ECE20D0D-092A-42F4-839D-B413F690862C}" dt="2022-12-19T12:35:22.930" v="11"/>
          <ac:picMkLst>
            <pc:docMk/>
            <pc:sldMk cId="2207335790" sldId="294"/>
            <ac:picMk id="5" creationId="{4AF49BBB-FB76-35C4-7E7D-544F63A301C3}"/>
          </ac:picMkLst>
        </pc:picChg>
      </pc:sldChg>
      <pc:sldChg chg="addSp delSp modSp add mod ord replId setBg">
        <pc:chgData name="Ashok Basnet" userId="b75f6f4236b527a2" providerId="Windows Live" clId="Web-{ECE20D0D-092A-42F4-839D-B413F690862C}" dt="2022-12-19T12:36:11.119" v="18"/>
        <pc:sldMkLst>
          <pc:docMk/>
          <pc:sldMk cId="1405301396" sldId="295"/>
        </pc:sldMkLst>
        <pc:spChg chg="mod">
          <ac:chgData name="Ashok Basnet" userId="b75f6f4236b527a2" providerId="Windows Live" clId="Web-{ECE20D0D-092A-42F4-839D-B413F690862C}" dt="2022-12-19T12:36:11.119" v="18"/>
          <ac:spMkLst>
            <pc:docMk/>
            <pc:sldMk cId="1405301396" sldId="295"/>
            <ac:spMk id="2" creationId="{BB689955-091E-F826-DA1B-6164F3D67B9F}"/>
          </ac:spMkLst>
        </pc:spChg>
        <pc:spChg chg="del mod">
          <ac:chgData name="Ashok Basnet" userId="b75f6f4236b527a2" providerId="Windows Live" clId="Web-{ECE20D0D-092A-42F4-839D-B413F690862C}" dt="2022-12-19T12:36:04.713" v="17"/>
          <ac:spMkLst>
            <pc:docMk/>
            <pc:sldMk cId="1405301396" sldId="295"/>
            <ac:spMk id="3" creationId="{E814B701-9FBB-7A49-74F3-EE6D23B8FAD8}"/>
          </ac:spMkLst>
        </pc:spChg>
        <pc:spChg chg="add">
          <ac:chgData name="Ashok Basnet" userId="b75f6f4236b527a2" providerId="Windows Live" clId="Web-{ECE20D0D-092A-42F4-839D-B413F690862C}" dt="2022-12-19T12:36:11.119" v="18"/>
          <ac:spMkLst>
            <pc:docMk/>
            <pc:sldMk cId="1405301396" sldId="295"/>
            <ac:spMk id="10" creationId="{A4AC5506-6312-4701-8D3C-40187889A947}"/>
          </ac:spMkLst>
        </pc:spChg>
        <pc:picChg chg="del">
          <ac:chgData name="Ashok Basnet" userId="b75f6f4236b527a2" providerId="Windows Live" clId="Web-{ECE20D0D-092A-42F4-839D-B413F690862C}" dt="2022-12-19T12:35:48.009" v="16"/>
          <ac:picMkLst>
            <pc:docMk/>
            <pc:sldMk cId="1405301396" sldId="295"/>
            <ac:picMk id="4" creationId="{3048FD42-E097-74DB-5725-6218F6EDED63}"/>
          </ac:picMkLst>
        </pc:picChg>
        <pc:picChg chg="add mod ord">
          <ac:chgData name="Ashok Basnet" userId="b75f6f4236b527a2" providerId="Windows Live" clId="Web-{ECE20D0D-092A-42F4-839D-B413F690862C}" dt="2022-12-19T12:36:11.119" v="18"/>
          <ac:picMkLst>
            <pc:docMk/>
            <pc:sldMk cId="1405301396" sldId="295"/>
            <ac:picMk id="5" creationId="{A8EE2330-1044-FD54-B727-342444460C3C}"/>
          </ac:picMkLst>
        </pc:picChg>
      </pc:sldChg>
      <pc:sldChg chg="addSp delSp modSp add replId">
        <pc:chgData name="Ashok Basnet" userId="b75f6f4236b527a2" providerId="Windows Live" clId="Web-{ECE20D0D-092A-42F4-839D-B413F690862C}" dt="2022-12-19T13:02:25.208" v="25" actId="1076"/>
        <pc:sldMkLst>
          <pc:docMk/>
          <pc:sldMk cId="3759206250" sldId="296"/>
        </pc:sldMkLst>
        <pc:spChg chg="add del mod">
          <ac:chgData name="Ashok Basnet" userId="b75f6f4236b527a2" providerId="Windows Live" clId="Web-{ECE20D0D-092A-42F4-839D-B413F690862C}" dt="2022-12-19T13:02:14.004" v="22"/>
          <ac:spMkLst>
            <pc:docMk/>
            <pc:sldMk cId="3759206250" sldId="296"/>
            <ac:spMk id="4" creationId="{CA20EA18-F398-0EF3-C0B0-934E5E071A85}"/>
          </ac:spMkLst>
        </pc:spChg>
        <pc:picChg chg="del">
          <ac:chgData name="Ashok Basnet" userId="b75f6f4236b527a2" providerId="Windows Live" clId="Web-{ECE20D0D-092A-42F4-839D-B413F690862C}" dt="2022-12-19T13:01:43.847" v="20"/>
          <ac:picMkLst>
            <pc:docMk/>
            <pc:sldMk cId="3759206250" sldId="296"/>
            <ac:picMk id="5" creationId="{A8EE2330-1044-FD54-B727-342444460C3C}"/>
          </ac:picMkLst>
        </pc:picChg>
        <pc:picChg chg="add mod ord">
          <ac:chgData name="Ashok Basnet" userId="b75f6f4236b527a2" providerId="Windows Live" clId="Web-{ECE20D0D-092A-42F4-839D-B413F690862C}" dt="2022-12-19T13:02:25.208" v="25" actId="1076"/>
          <ac:picMkLst>
            <pc:docMk/>
            <pc:sldMk cId="3759206250" sldId="296"/>
            <ac:picMk id="6" creationId="{1FC61A7D-4162-4CD5-84E1-4C5532B29A53}"/>
          </ac:picMkLst>
        </pc:picChg>
      </pc:sldChg>
      <pc:sldChg chg="addSp delSp modSp add replId">
        <pc:chgData name="Ashok Basnet" userId="b75f6f4236b527a2" providerId="Windows Live" clId="Web-{ECE20D0D-092A-42F4-839D-B413F690862C}" dt="2022-12-19T13:03:38.007" v="33" actId="1076"/>
        <pc:sldMkLst>
          <pc:docMk/>
          <pc:sldMk cId="80865736" sldId="297"/>
        </pc:sldMkLst>
        <pc:spChg chg="del">
          <ac:chgData name="Ashok Basnet" userId="b75f6f4236b527a2" providerId="Windows Live" clId="Web-{ECE20D0D-092A-42F4-839D-B413F690862C}" dt="2022-12-19T13:03:18.991" v="27"/>
          <ac:spMkLst>
            <pc:docMk/>
            <pc:sldMk cId="80865736" sldId="297"/>
            <ac:spMk id="4" creationId="{CA20EA18-F398-0EF3-C0B0-934E5E071A85}"/>
          </ac:spMkLst>
        </pc:spChg>
        <pc:picChg chg="add mod ord">
          <ac:chgData name="Ashok Basnet" userId="b75f6f4236b527a2" providerId="Windows Live" clId="Web-{ECE20D0D-092A-42F4-839D-B413F690862C}" dt="2022-12-19T13:03:38.007" v="33" actId="1076"/>
          <ac:picMkLst>
            <pc:docMk/>
            <pc:sldMk cId="80865736" sldId="297"/>
            <ac:picMk id="3" creationId="{086E00EA-E0B5-9C27-67E7-6673E427A7F3}"/>
          </ac:picMkLst>
        </pc:picChg>
      </pc:sldChg>
      <pc:sldChg chg="addSp delSp modSp add replId">
        <pc:chgData name="Ashok Basnet" userId="b75f6f4236b527a2" providerId="Windows Live" clId="Web-{ECE20D0D-092A-42F4-839D-B413F690862C}" dt="2022-12-19T13:04:44.932" v="39" actId="1076"/>
        <pc:sldMkLst>
          <pc:docMk/>
          <pc:sldMk cId="3960291107" sldId="298"/>
        </pc:sldMkLst>
        <pc:spChg chg="del">
          <ac:chgData name="Ashok Basnet" userId="b75f6f4236b527a2" providerId="Windows Live" clId="Web-{ECE20D0D-092A-42F4-839D-B413F690862C}" dt="2022-12-19T13:04:34.775" v="35"/>
          <ac:spMkLst>
            <pc:docMk/>
            <pc:sldMk cId="3960291107" sldId="298"/>
            <ac:spMk id="4" creationId="{CA20EA18-F398-0EF3-C0B0-934E5E071A85}"/>
          </ac:spMkLst>
        </pc:spChg>
        <pc:picChg chg="add mod ord">
          <ac:chgData name="Ashok Basnet" userId="b75f6f4236b527a2" providerId="Windows Live" clId="Web-{ECE20D0D-092A-42F4-839D-B413F690862C}" dt="2022-12-19T13:04:44.932" v="39" actId="1076"/>
          <ac:picMkLst>
            <pc:docMk/>
            <pc:sldMk cId="3960291107" sldId="298"/>
            <ac:picMk id="3" creationId="{280B7C22-874A-DCB3-0789-8F65B43C9F58}"/>
          </ac:picMkLst>
        </pc:picChg>
      </pc:sldChg>
      <pc:sldChg chg="addSp delSp modSp add replId">
        <pc:chgData name="Ashok Basnet" userId="b75f6f4236b527a2" providerId="Windows Live" clId="Web-{ECE20D0D-092A-42F4-839D-B413F690862C}" dt="2022-12-19T13:05:04.745" v="42" actId="1076"/>
        <pc:sldMkLst>
          <pc:docMk/>
          <pc:sldMk cId="2873533080" sldId="299"/>
        </pc:sldMkLst>
        <pc:spChg chg="del">
          <ac:chgData name="Ashok Basnet" userId="b75f6f4236b527a2" providerId="Windows Live" clId="Web-{ECE20D0D-092A-42F4-839D-B413F690862C}" dt="2022-12-19T13:04:59.198" v="40"/>
          <ac:spMkLst>
            <pc:docMk/>
            <pc:sldMk cId="2873533080" sldId="299"/>
            <ac:spMk id="4" creationId="{CA20EA18-F398-0EF3-C0B0-934E5E071A85}"/>
          </ac:spMkLst>
        </pc:spChg>
        <pc:picChg chg="add mod ord">
          <ac:chgData name="Ashok Basnet" userId="b75f6f4236b527a2" providerId="Windows Live" clId="Web-{ECE20D0D-092A-42F4-839D-B413F690862C}" dt="2022-12-19T13:05:04.745" v="42" actId="1076"/>
          <ac:picMkLst>
            <pc:docMk/>
            <pc:sldMk cId="2873533080" sldId="299"/>
            <ac:picMk id="3" creationId="{F68F042A-1C08-CF6F-145B-86EAC4C99DDD}"/>
          </ac:picMkLst>
        </pc:picChg>
      </pc:sldChg>
      <pc:sldChg chg="modSp new">
        <pc:chgData name="Ashok Basnet" userId="b75f6f4236b527a2" providerId="Windows Live" clId="Web-{ECE20D0D-092A-42F4-839D-B413F690862C}" dt="2022-12-19T13:30:50.456" v="96" actId="14100"/>
        <pc:sldMkLst>
          <pc:docMk/>
          <pc:sldMk cId="2560318193" sldId="300"/>
        </pc:sldMkLst>
        <pc:spChg chg="mod">
          <ac:chgData name="Ashok Basnet" userId="b75f6f4236b527a2" providerId="Windows Live" clId="Web-{ECE20D0D-092A-42F4-839D-B413F690862C}" dt="2022-12-19T13:30:50.456" v="96" actId="14100"/>
          <ac:spMkLst>
            <pc:docMk/>
            <pc:sldMk cId="2560318193" sldId="300"/>
            <ac:spMk id="2" creationId="{51F3C827-984C-7270-3389-6678C34C7E48}"/>
          </ac:spMkLst>
        </pc:spChg>
        <pc:spChg chg="mod">
          <ac:chgData name="Ashok Basnet" userId="b75f6f4236b527a2" providerId="Windows Live" clId="Web-{ECE20D0D-092A-42F4-839D-B413F690862C}" dt="2022-12-19T13:30:47.972" v="95" actId="14100"/>
          <ac:spMkLst>
            <pc:docMk/>
            <pc:sldMk cId="2560318193" sldId="300"/>
            <ac:spMk id="3" creationId="{E20AF662-7587-FB10-2DBF-C29D2A88731E}"/>
          </ac:spMkLst>
        </pc:spChg>
      </pc:sldChg>
    </pc:docChg>
  </pc:docChgLst>
  <pc:docChgLst>
    <pc:chgData name="Ashok Basnet" userId="b75f6f4236b527a2" providerId="Windows Live" clId="Web-{0C5A09D3-77CD-45C7-8715-055CFA2E7FF8}"/>
    <pc:docChg chg="modSld">
      <pc:chgData name="Ashok Basnet" userId="b75f6f4236b527a2" providerId="Windows Live" clId="Web-{0C5A09D3-77CD-45C7-8715-055CFA2E7FF8}" dt="2022-12-21T15:42:16.718" v="0" actId="20577"/>
      <pc:docMkLst>
        <pc:docMk/>
      </pc:docMkLst>
      <pc:sldChg chg="modSp">
        <pc:chgData name="Ashok Basnet" userId="b75f6f4236b527a2" providerId="Windows Live" clId="Web-{0C5A09D3-77CD-45C7-8715-055CFA2E7FF8}" dt="2022-12-21T15:42:16.718" v="0" actId="20577"/>
        <pc:sldMkLst>
          <pc:docMk/>
          <pc:sldMk cId="2560318193" sldId="300"/>
        </pc:sldMkLst>
        <pc:spChg chg="mod">
          <ac:chgData name="Ashok Basnet" userId="b75f6f4236b527a2" providerId="Windows Live" clId="Web-{0C5A09D3-77CD-45C7-8715-055CFA2E7FF8}" dt="2022-12-21T15:42:16.718" v="0" actId="20577"/>
          <ac:spMkLst>
            <pc:docMk/>
            <pc:sldMk cId="2560318193" sldId="300"/>
            <ac:spMk id="3" creationId="{E20AF662-7587-FB10-2DBF-C29D2A88731E}"/>
          </ac:spMkLst>
        </pc:spChg>
      </pc:sldChg>
    </pc:docChg>
  </pc:docChgLst>
  <pc:docChgLst>
    <pc:chgData name="Ashok Basnet" userId="b75f6f4236b527a2" providerId="Windows Live" clId="Web-{C369FD51-1941-4CD2-BA40-6DD06DFD2FB8}"/>
    <pc:docChg chg="addSld modSld sldOrd">
      <pc:chgData name="Ashok Basnet" userId="b75f6f4236b527a2" providerId="Windows Live" clId="Web-{C369FD51-1941-4CD2-BA40-6DD06DFD2FB8}" dt="2022-12-19T10:57:45.259" v="42" actId="20577"/>
      <pc:docMkLst>
        <pc:docMk/>
      </pc:docMkLst>
      <pc:sldChg chg="modSp new ord">
        <pc:chgData name="Ashok Basnet" userId="b75f6f4236b527a2" providerId="Windows Live" clId="Web-{C369FD51-1941-4CD2-BA40-6DD06DFD2FB8}" dt="2022-12-19T10:57:45.259" v="42" actId="20577"/>
        <pc:sldMkLst>
          <pc:docMk/>
          <pc:sldMk cId="2263870005" sldId="291"/>
        </pc:sldMkLst>
        <pc:spChg chg="mod">
          <ac:chgData name="Ashok Basnet" userId="b75f6f4236b527a2" providerId="Windows Live" clId="Web-{C369FD51-1941-4CD2-BA40-6DD06DFD2FB8}" dt="2022-12-19T10:48:35.195" v="15" actId="14100"/>
          <ac:spMkLst>
            <pc:docMk/>
            <pc:sldMk cId="2263870005" sldId="291"/>
            <ac:spMk id="2" creationId="{BB689955-091E-F826-DA1B-6164F3D67B9F}"/>
          </ac:spMkLst>
        </pc:spChg>
        <pc:spChg chg="mod">
          <ac:chgData name="Ashok Basnet" userId="b75f6f4236b527a2" providerId="Windows Live" clId="Web-{C369FD51-1941-4CD2-BA40-6DD06DFD2FB8}" dt="2022-12-19T10:57:45.259" v="42" actId="20577"/>
          <ac:spMkLst>
            <pc:docMk/>
            <pc:sldMk cId="2263870005" sldId="291"/>
            <ac:spMk id="3" creationId="{E814B701-9FBB-7A49-74F3-EE6D23B8FAD8}"/>
          </ac:spMkLst>
        </pc:spChg>
      </pc:sldChg>
    </pc:docChg>
  </pc:docChgLst>
  <pc:docChgLst>
    <pc:chgData name="Ashok Basnet" userId="b75f6f4236b527a2" providerId="Windows Live" clId="Web-{3C4E7C71-9150-4FA6-BB5E-60E013B58211}"/>
    <pc:docChg chg="addSld modSld">
      <pc:chgData name="Ashok Basnet" userId="b75f6f4236b527a2" providerId="Windows Live" clId="Web-{3C4E7C71-9150-4FA6-BB5E-60E013B58211}" dt="2022-12-16T16:34:22.303" v="158" actId="20577"/>
      <pc:docMkLst>
        <pc:docMk/>
      </pc:docMkLst>
      <pc:sldChg chg="modSp">
        <pc:chgData name="Ashok Basnet" userId="b75f6f4236b527a2" providerId="Windows Live" clId="Web-{3C4E7C71-9150-4FA6-BB5E-60E013B58211}" dt="2022-12-16T16:28:57.484" v="20" actId="14100"/>
        <pc:sldMkLst>
          <pc:docMk/>
          <pc:sldMk cId="109857222" sldId="256"/>
        </pc:sldMkLst>
        <pc:spChg chg="mod">
          <ac:chgData name="Ashok Basnet" userId="b75f6f4236b527a2" providerId="Windows Live" clId="Web-{3C4E7C71-9150-4FA6-BB5E-60E013B58211}" dt="2022-12-16T16:28:42.359" v="10" actId="20577"/>
          <ac:spMkLst>
            <pc:docMk/>
            <pc:sldMk cId="109857222" sldId="256"/>
            <ac:spMk id="2" creationId="{00000000-0000-0000-0000-000000000000}"/>
          </ac:spMkLst>
        </pc:spChg>
        <pc:spChg chg="mod">
          <ac:chgData name="Ashok Basnet" userId="b75f6f4236b527a2" providerId="Windows Live" clId="Web-{3C4E7C71-9150-4FA6-BB5E-60E013B58211}" dt="2022-12-16T16:28:57.484" v="20" actId="14100"/>
          <ac:spMkLst>
            <pc:docMk/>
            <pc:sldMk cId="109857222" sldId="256"/>
            <ac:spMk id="3" creationId="{00000000-0000-0000-0000-000000000000}"/>
          </ac:spMkLst>
        </pc:spChg>
      </pc:sldChg>
      <pc:sldChg chg="modSp new">
        <pc:chgData name="Ashok Basnet" userId="b75f6f4236b527a2" providerId="Windows Live" clId="Web-{3C4E7C71-9150-4FA6-BB5E-60E013B58211}" dt="2022-12-16T16:34:22.303" v="158" actId="20577"/>
        <pc:sldMkLst>
          <pc:docMk/>
          <pc:sldMk cId="922939625" sldId="257"/>
        </pc:sldMkLst>
        <pc:spChg chg="mod">
          <ac:chgData name="Ashok Basnet" userId="b75f6f4236b527a2" providerId="Windows Live" clId="Web-{3C4E7C71-9150-4FA6-BB5E-60E013B58211}" dt="2022-12-16T16:34:22.303" v="158" actId="20577"/>
          <ac:spMkLst>
            <pc:docMk/>
            <pc:sldMk cId="922939625" sldId="257"/>
            <ac:spMk id="2" creationId="{EB86B156-C9EB-9CAE-5087-6B417B5579E8}"/>
          </ac:spMkLst>
        </pc:spChg>
        <pc:spChg chg="mod">
          <ac:chgData name="Ashok Basnet" userId="b75f6f4236b527a2" providerId="Windows Live" clId="Web-{3C4E7C71-9150-4FA6-BB5E-60E013B58211}" dt="2022-12-16T16:34:18.006" v="157" actId="14100"/>
          <ac:spMkLst>
            <pc:docMk/>
            <pc:sldMk cId="922939625" sldId="257"/>
            <ac:spMk id="3" creationId="{A3A114DF-24C1-81C5-B7D8-F5497CA61728}"/>
          </ac:spMkLst>
        </pc:spChg>
      </pc:sldChg>
    </pc:docChg>
  </pc:docChgLst>
  <pc:docChgLst>
    <pc:chgData name="Ashok Basnet" userId="b75f6f4236b527a2" providerId="Windows Live" clId="Web-{D566E21F-C7BA-4421-987C-8B6E602BBCAB}"/>
    <pc:docChg chg="modSld">
      <pc:chgData name="Ashok Basnet" userId="b75f6f4236b527a2" providerId="Windows Live" clId="Web-{D566E21F-C7BA-4421-987C-8B6E602BBCAB}" dt="2023-12-16T16:51:16.511" v="42" actId="20577"/>
      <pc:docMkLst>
        <pc:docMk/>
      </pc:docMkLst>
      <pc:sldChg chg="modSp">
        <pc:chgData name="Ashok Basnet" userId="b75f6f4236b527a2" providerId="Windows Live" clId="Web-{D566E21F-C7BA-4421-987C-8B6E602BBCAB}" dt="2023-12-16T14:55:30.566" v="2" actId="20577"/>
        <pc:sldMkLst>
          <pc:docMk/>
          <pc:sldMk cId="3558087921" sldId="258"/>
        </pc:sldMkLst>
        <pc:spChg chg="mod">
          <ac:chgData name="Ashok Basnet" userId="b75f6f4236b527a2" providerId="Windows Live" clId="Web-{D566E21F-C7BA-4421-987C-8B6E602BBCAB}" dt="2023-12-16T14:55:30.566" v="2" actId="20577"/>
          <ac:spMkLst>
            <pc:docMk/>
            <pc:sldMk cId="3558087921" sldId="258"/>
            <ac:spMk id="3" creationId="{A3A114DF-24C1-81C5-B7D8-F5497CA61728}"/>
          </ac:spMkLst>
        </pc:spChg>
      </pc:sldChg>
      <pc:sldChg chg="modSp">
        <pc:chgData name="Ashok Basnet" userId="b75f6f4236b527a2" providerId="Windows Live" clId="Web-{D566E21F-C7BA-4421-987C-8B6E602BBCAB}" dt="2023-12-16T15:00:37.777" v="4" actId="20577"/>
        <pc:sldMkLst>
          <pc:docMk/>
          <pc:sldMk cId="2744947500" sldId="259"/>
        </pc:sldMkLst>
        <pc:spChg chg="mod">
          <ac:chgData name="Ashok Basnet" userId="b75f6f4236b527a2" providerId="Windows Live" clId="Web-{D566E21F-C7BA-4421-987C-8B6E602BBCAB}" dt="2023-12-16T15:00:37.777" v="4" actId="20577"/>
          <ac:spMkLst>
            <pc:docMk/>
            <pc:sldMk cId="2744947500" sldId="259"/>
            <ac:spMk id="3" creationId="{A3A114DF-24C1-81C5-B7D8-F5497CA61728}"/>
          </ac:spMkLst>
        </pc:spChg>
      </pc:sldChg>
      <pc:sldChg chg="modSp">
        <pc:chgData name="Ashok Basnet" userId="b75f6f4236b527a2" providerId="Windows Live" clId="Web-{D566E21F-C7BA-4421-987C-8B6E602BBCAB}" dt="2023-12-16T15:19:31.047" v="7" actId="20577"/>
        <pc:sldMkLst>
          <pc:docMk/>
          <pc:sldMk cId="3428304244" sldId="260"/>
        </pc:sldMkLst>
        <pc:spChg chg="mod">
          <ac:chgData name="Ashok Basnet" userId="b75f6f4236b527a2" providerId="Windows Live" clId="Web-{D566E21F-C7BA-4421-987C-8B6E602BBCAB}" dt="2023-12-16T15:19:31.047" v="7" actId="20577"/>
          <ac:spMkLst>
            <pc:docMk/>
            <pc:sldMk cId="3428304244" sldId="260"/>
            <ac:spMk id="3" creationId="{A3A114DF-24C1-81C5-B7D8-F5497CA61728}"/>
          </ac:spMkLst>
        </pc:spChg>
      </pc:sldChg>
      <pc:sldChg chg="modSp">
        <pc:chgData name="Ashok Basnet" userId="b75f6f4236b527a2" providerId="Windows Live" clId="Web-{D566E21F-C7BA-4421-987C-8B6E602BBCAB}" dt="2023-12-16T15:20:48.611" v="8" actId="20577"/>
        <pc:sldMkLst>
          <pc:docMk/>
          <pc:sldMk cId="2630927695" sldId="261"/>
        </pc:sldMkLst>
        <pc:spChg chg="mod">
          <ac:chgData name="Ashok Basnet" userId="b75f6f4236b527a2" providerId="Windows Live" clId="Web-{D566E21F-C7BA-4421-987C-8B6E602BBCAB}" dt="2023-12-16T15:20:48.611" v="8" actId="20577"/>
          <ac:spMkLst>
            <pc:docMk/>
            <pc:sldMk cId="2630927695" sldId="261"/>
            <ac:spMk id="3" creationId="{A3A114DF-24C1-81C5-B7D8-F5497CA61728}"/>
          </ac:spMkLst>
        </pc:spChg>
      </pc:sldChg>
      <pc:sldChg chg="modSp">
        <pc:chgData name="Ashok Basnet" userId="b75f6f4236b527a2" providerId="Windows Live" clId="Web-{D566E21F-C7BA-4421-987C-8B6E602BBCAB}" dt="2023-12-16T15:21:02.658" v="10" actId="20577"/>
        <pc:sldMkLst>
          <pc:docMk/>
          <pc:sldMk cId="3740091699" sldId="262"/>
        </pc:sldMkLst>
        <pc:spChg chg="mod">
          <ac:chgData name="Ashok Basnet" userId="b75f6f4236b527a2" providerId="Windows Live" clId="Web-{D566E21F-C7BA-4421-987C-8B6E602BBCAB}" dt="2023-12-16T15:21:02.658" v="10" actId="20577"/>
          <ac:spMkLst>
            <pc:docMk/>
            <pc:sldMk cId="3740091699" sldId="262"/>
            <ac:spMk id="3" creationId="{A3A114DF-24C1-81C5-B7D8-F5497CA61728}"/>
          </ac:spMkLst>
        </pc:spChg>
      </pc:sldChg>
      <pc:sldChg chg="modSp">
        <pc:chgData name="Ashok Basnet" userId="b75f6f4236b527a2" providerId="Windows Live" clId="Web-{D566E21F-C7BA-4421-987C-8B6E602BBCAB}" dt="2023-12-16T15:23:59.069" v="33" actId="20577"/>
        <pc:sldMkLst>
          <pc:docMk/>
          <pc:sldMk cId="3017781975" sldId="263"/>
        </pc:sldMkLst>
        <pc:spChg chg="mod">
          <ac:chgData name="Ashok Basnet" userId="b75f6f4236b527a2" providerId="Windows Live" clId="Web-{D566E21F-C7BA-4421-987C-8B6E602BBCAB}" dt="2023-12-16T15:23:59.069" v="33" actId="20577"/>
          <ac:spMkLst>
            <pc:docMk/>
            <pc:sldMk cId="3017781975" sldId="263"/>
            <ac:spMk id="3" creationId="{A3A114DF-24C1-81C5-B7D8-F5497CA61728}"/>
          </ac:spMkLst>
        </pc:spChg>
      </pc:sldChg>
      <pc:sldChg chg="modSp">
        <pc:chgData name="Ashok Basnet" userId="b75f6f4236b527a2" providerId="Windows Live" clId="Web-{D566E21F-C7BA-4421-987C-8B6E602BBCAB}" dt="2023-12-16T15:23:32.944" v="29" actId="20577"/>
        <pc:sldMkLst>
          <pc:docMk/>
          <pc:sldMk cId="1278857996" sldId="264"/>
        </pc:sldMkLst>
        <pc:spChg chg="mod">
          <ac:chgData name="Ashok Basnet" userId="b75f6f4236b527a2" providerId="Windows Live" clId="Web-{D566E21F-C7BA-4421-987C-8B6E602BBCAB}" dt="2023-12-16T15:23:32.944" v="29" actId="20577"/>
          <ac:spMkLst>
            <pc:docMk/>
            <pc:sldMk cId="1278857996" sldId="264"/>
            <ac:spMk id="3" creationId="{A3A114DF-24C1-81C5-B7D8-F5497CA61728}"/>
          </ac:spMkLst>
        </pc:spChg>
      </pc:sldChg>
      <pc:sldChg chg="modSp">
        <pc:chgData name="Ashok Basnet" userId="b75f6f4236b527a2" providerId="Windows Live" clId="Web-{D566E21F-C7BA-4421-987C-8B6E602BBCAB}" dt="2023-12-16T15:25:15.525" v="35" actId="20577"/>
        <pc:sldMkLst>
          <pc:docMk/>
          <pc:sldMk cId="650471130" sldId="266"/>
        </pc:sldMkLst>
        <pc:spChg chg="mod">
          <ac:chgData name="Ashok Basnet" userId="b75f6f4236b527a2" providerId="Windows Live" clId="Web-{D566E21F-C7BA-4421-987C-8B6E602BBCAB}" dt="2023-12-16T15:25:15.525" v="35" actId="20577"/>
          <ac:spMkLst>
            <pc:docMk/>
            <pc:sldMk cId="650471130" sldId="266"/>
            <ac:spMk id="3" creationId="{A3A114DF-24C1-81C5-B7D8-F5497CA61728}"/>
          </ac:spMkLst>
        </pc:spChg>
      </pc:sldChg>
      <pc:sldChg chg="modSp">
        <pc:chgData name="Ashok Basnet" userId="b75f6f4236b527a2" providerId="Windows Live" clId="Web-{D566E21F-C7BA-4421-987C-8B6E602BBCAB}" dt="2023-12-16T16:51:16.511" v="42" actId="20577"/>
        <pc:sldMkLst>
          <pc:docMk/>
          <pc:sldMk cId="2263870005" sldId="291"/>
        </pc:sldMkLst>
        <pc:spChg chg="mod">
          <ac:chgData name="Ashok Basnet" userId="b75f6f4236b527a2" providerId="Windows Live" clId="Web-{D566E21F-C7BA-4421-987C-8B6E602BBCAB}" dt="2023-12-16T16:51:16.511" v="42" actId="20577"/>
          <ac:spMkLst>
            <pc:docMk/>
            <pc:sldMk cId="2263870005" sldId="291"/>
            <ac:spMk id="3" creationId="{E814B701-9FBB-7A49-74F3-EE6D23B8FAD8}"/>
          </ac:spMkLst>
        </pc:spChg>
      </pc:sldChg>
    </pc:docChg>
  </pc:docChgLst>
  <pc:docChgLst>
    <pc:chgData name="Ashok Basnet" userId="b75f6f4236b527a2" providerId="Windows Live" clId="Web-{681E73A0-BF77-4134-828B-34BEA4AC17C4}"/>
    <pc:docChg chg="addSld modSld sldOrd">
      <pc:chgData name="Ashok Basnet" userId="b75f6f4236b527a2" providerId="Windows Live" clId="Web-{681E73A0-BF77-4134-828B-34BEA4AC17C4}" dt="2022-12-18T14:06:43.414" v="684" actId="20577"/>
      <pc:docMkLst>
        <pc:docMk/>
      </pc:docMkLst>
      <pc:sldChg chg="addSp delSp modSp add mod ord replId setBg">
        <pc:chgData name="Ashok Basnet" userId="b75f6f4236b527a2" providerId="Windows Live" clId="Web-{681E73A0-BF77-4134-828B-34BEA4AC17C4}" dt="2022-12-18T13:30:56.236" v="25"/>
        <pc:sldMkLst>
          <pc:docMk/>
          <pc:sldMk cId="1860745244" sldId="281"/>
        </pc:sldMkLst>
        <pc:spChg chg="mod">
          <ac:chgData name="Ashok Basnet" userId="b75f6f4236b527a2" providerId="Windows Live" clId="Web-{681E73A0-BF77-4134-828B-34BEA4AC17C4}" dt="2022-12-18T13:30:56.236" v="25"/>
          <ac:spMkLst>
            <pc:docMk/>
            <pc:sldMk cId="1860745244" sldId="281"/>
            <ac:spMk id="2" creationId="{EB86B156-C9EB-9CAE-5087-6B417B5579E8}"/>
          </ac:spMkLst>
        </pc:spChg>
        <pc:spChg chg="del mod">
          <ac:chgData name="Ashok Basnet" userId="b75f6f4236b527a2" providerId="Windows Live" clId="Web-{681E73A0-BF77-4134-828B-34BEA4AC17C4}" dt="2022-12-18T13:30:20.782" v="24"/>
          <ac:spMkLst>
            <pc:docMk/>
            <pc:sldMk cId="1860745244" sldId="281"/>
            <ac:spMk id="3" creationId="{A3A114DF-24C1-81C5-B7D8-F5497CA61728}"/>
          </ac:spMkLst>
        </pc:spChg>
        <pc:spChg chg="add">
          <ac:chgData name="Ashok Basnet" userId="b75f6f4236b527a2" providerId="Windows Live" clId="Web-{681E73A0-BF77-4134-828B-34BEA4AC17C4}" dt="2022-12-18T13:30:56.236" v="25"/>
          <ac:spMkLst>
            <pc:docMk/>
            <pc:sldMk cId="1860745244" sldId="281"/>
            <ac:spMk id="9" creationId="{D12DDE76-C203-4047-9998-63900085B5E8}"/>
          </ac:spMkLst>
        </pc:spChg>
        <pc:graphicFrameChg chg="del">
          <ac:chgData name="Ashok Basnet" userId="b75f6f4236b527a2" providerId="Windows Live" clId="Web-{681E73A0-BF77-4134-828B-34BEA4AC17C4}" dt="2022-12-18T09:07:58.296" v="16"/>
          <ac:graphicFrameMkLst>
            <pc:docMk/>
            <pc:sldMk cId="1860745244" sldId="281"/>
            <ac:graphicFrameMk id="5" creationId="{F9D61623-63D2-FC32-61F4-9D77DFD64637}"/>
          </ac:graphicFrameMkLst>
        </pc:graphicFrameChg>
        <pc:picChg chg="add mod ord">
          <ac:chgData name="Ashok Basnet" userId="b75f6f4236b527a2" providerId="Windows Live" clId="Web-{681E73A0-BF77-4134-828B-34BEA4AC17C4}" dt="2022-12-18T13:30:56.236" v="25"/>
          <ac:picMkLst>
            <pc:docMk/>
            <pc:sldMk cId="1860745244" sldId="281"/>
            <ac:picMk id="4" creationId="{38BDF93F-B1D0-9622-803D-33681C350D6B}"/>
          </ac:picMkLst>
        </pc:picChg>
      </pc:sldChg>
      <pc:sldChg chg="addSp modSp add replId">
        <pc:chgData name="Ashok Basnet" userId="b75f6f4236b527a2" providerId="Windows Live" clId="Web-{681E73A0-BF77-4134-828B-34BEA4AC17C4}" dt="2022-12-18T13:46:40.228" v="383" actId="20577"/>
        <pc:sldMkLst>
          <pc:docMk/>
          <pc:sldMk cId="3246996385" sldId="282"/>
        </pc:sldMkLst>
        <pc:spChg chg="mod">
          <ac:chgData name="Ashok Basnet" userId="b75f6f4236b527a2" providerId="Windows Live" clId="Web-{681E73A0-BF77-4134-828B-34BEA4AC17C4}" dt="2022-12-18T13:46:40.228" v="383" actId="20577"/>
          <ac:spMkLst>
            <pc:docMk/>
            <pc:sldMk cId="3246996385" sldId="282"/>
            <ac:spMk id="3" creationId="{A3A114DF-24C1-81C5-B7D8-F5497CA61728}"/>
          </ac:spMkLst>
        </pc:spChg>
        <pc:graphicFrameChg chg="add mod modGraphic">
          <ac:chgData name="Ashok Basnet" userId="b75f6f4236b527a2" providerId="Windows Live" clId="Web-{681E73A0-BF77-4134-828B-34BEA4AC17C4}" dt="2022-12-18T13:46:05.430" v="315" actId="1076"/>
          <ac:graphicFrameMkLst>
            <pc:docMk/>
            <pc:sldMk cId="3246996385" sldId="282"/>
            <ac:graphicFrameMk id="4" creationId="{796C17FD-B55B-2147-29F2-BCB3760E783D}"/>
          </ac:graphicFrameMkLst>
        </pc:graphicFrameChg>
      </pc:sldChg>
      <pc:sldChg chg="modSp add replId">
        <pc:chgData name="Ashok Basnet" userId="b75f6f4236b527a2" providerId="Windows Live" clId="Web-{681E73A0-BF77-4134-828B-34BEA4AC17C4}" dt="2022-12-18T14:01:42" v="571"/>
        <pc:sldMkLst>
          <pc:docMk/>
          <pc:sldMk cId="3918179165" sldId="283"/>
        </pc:sldMkLst>
        <pc:spChg chg="mod">
          <ac:chgData name="Ashok Basnet" userId="b75f6f4236b527a2" providerId="Windows Live" clId="Web-{681E73A0-BF77-4134-828B-34BEA4AC17C4}" dt="2022-12-18T13:45:11.726" v="298" actId="20577"/>
          <ac:spMkLst>
            <pc:docMk/>
            <pc:sldMk cId="3918179165" sldId="283"/>
            <ac:spMk id="3" creationId="{A3A114DF-24C1-81C5-B7D8-F5497CA61728}"/>
          </ac:spMkLst>
        </pc:spChg>
        <pc:graphicFrameChg chg="mod modGraphic">
          <ac:chgData name="Ashok Basnet" userId="b75f6f4236b527a2" providerId="Windows Live" clId="Web-{681E73A0-BF77-4134-828B-34BEA4AC17C4}" dt="2022-12-18T14:01:42" v="571"/>
          <ac:graphicFrameMkLst>
            <pc:docMk/>
            <pc:sldMk cId="3918179165" sldId="283"/>
            <ac:graphicFrameMk id="4" creationId="{796C17FD-B55B-2147-29F2-BCB3760E783D}"/>
          </ac:graphicFrameMkLst>
        </pc:graphicFrameChg>
      </pc:sldChg>
      <pc:sldChg chg="modSp add replId">
        <pc:chgData name="Ashok Basnet" userId="b75f6f4236b527a2" providerId="Windows Live" clId="Web-{681E73A0-BF77-4134-828B-34BEA4AC17C4}" dt="2022-12-18T14:01:48.844" v="575"/>
        <pc:sldMkLst>
          <pc:docMk/>
          <pc:sldMk cId="1556366929" sldId="284"/>
        </pc:sldMkLst>
        <pc:spChg chg="mod">
          <ac:chgData name="Ashok Basnet" userId="b75f6f4236b527a2" providerId="Windows Live" clId="Web-{681E73A0-BF77-4134-828B-34BEA4AC17C4}" dt="2022-12-18T13:52:18.424" v="463" actId="20577"/>
          <ac:spMkLst>
            <pc:docMk/>
            <pc:sldMk cId="1556366929" sldId="284"/>
            <ac:spMk id="3" creationId="{A3A114DF-24C1-81C5-B7D8-F5497CA61728}"/>
          </ac:spMkLst>
        </pc:spChg>
        <pc:graphicFrameChg chg="mod modGraphic">
          <ac:chgData name="Ashok Basnet" userId="b75f6f4236b527a2" providerId="Windows Live" clId="Web-{681E73A0-BF77-4134-828B-34BEA4AC17C4}" dt="2022-12-18T14:01:48.844" v="575"/>
          <ac:graphicFrameMkLst>
            <pc:docMk/>
            <pc:sldMk cId="1556366929" sldId="284"/>
            <ac:graphicFrameMk id="4" creationId="{796C17FD-B55B-2147-29F2-BCB3760E783D}"/>
          </ac:graphicFrameMkLst>
        </pc:graphicFrameChg>
      </pc:sldChg>
      <pc:sldChg chg="modSp add replId">
        <pc:chgData name="Ashok Basnet" userId="b75f6f4236b527a2" providerId="Windows Live" clId="Web-{681E73A0-BF77-4134-828B-34BEA4AC17C4}" dt="2022-12-18T14:01:52.219" v="579"/>
        <pc:sldMkLst>
          <pc:docMk/>
          <pc:sldMk cId="2946608097" sldId="285"/>
        </pc:sldMkLst>
        <pc:spChg chg="mod">
          <ac:chgData name="Ashok Basnet" userId="b75f6f4236b527a2" providerId="Windows Live" clId="Web-{681E73A0-BF77-4134-828B-34BEA4AC17C4}" dt="2022-12-18T13:59:48.404" v="527" actId="20577"/>
          <ac:spMkLst>
            <pc:docMk/>
            <pc:sldMk cId="2946608097" sldId="285"/>
            <ac:spMk id="3" creationId="{A3A114DF-24C1-81C5-B7D8-F5497CA61728}"/>
          </ac:spMkLst>
        </pc:spChg>
        <pc:graphicFrameChg chg="mod modGraphic">
          <ac:chgData name="Ashok Basnet" userId="b75f6f4236b527a2" providerId="Windows Live" clId="Web-{681E73A0-BF77-4134-828B-34BEA4AC17C4}" dt="2022-12-18T14:01:52.219" v="579"/>
          <ac:graphicFrameMkLst>
            <pc:docMk/>
            <pc:sldMk cId="2946608097" sldId="285"/>
            <ac:graphicFrameMk id="4" creationId="{796C17FD-B55B-2147-29F2-BCB3760E783D}"/>
          </ac:graphicFrameMkLst>
        </pc:graphicFrameChg>
      </pc:sldChg>
      <pc:sldChg chg="modSp add replId">
        <pc:chgData name="Ashok Basnet" userId="b75f6f4236b527a2" providerId="Windows Live" clId="Web-{681E73A0-BF77-4134-828B-34BEA4AC17C4}" dt="2022-12-18T14:06:43.414" v="684" actId="20577"/>
        <pc:sldMkLst>
          <pc:docMk/>
          <pc:sldMk cId="1877532495" sldId="286"/>
        </pc:sldMkLst>
        <pc:spChg chg="mod">
          <ac:chgData name="Ashok Basnet" userId="b75f6f4236b527a2" providerId="Windows Live" clId="Web-{681E73A0-BF77-4134-828B-34BEA4AC17C4}" dt="2022-12-18T14:06:43.414" v="684" actId="20577"/>
          <ac:spMkLst>
            <pc:docMk/>
            <pc:sldMk cId="1877532495" sldId="286"/>
            <ac:spMk id="3" creationId="{A3A114DF-24C1-81C5-B7D8-F5497CA61728}"/>
          </ac:spMkLst>
        </pc:spChg>
        <pc:graphicFrameChg chg="mod modGraphic">
          <ac:chgData name="Ashok Basnet" userId="b75f6f4236b527a2" providerId="Windows Live" clId="Web-{681E73A0-BF77-4134-828B-34BEA4AC17C4}" dt="2022-12-18T14:02:01.579" v="583"/>
          <ac:graphicFrameMkLst>
            <pc:docMk/>
            <pc:sldMk cId="1877532495" sldId="286"/>
            <ac:graphicFrameMk id="4" creationId="{796C17FD-B55B-2147-29F2-BCB3760E783D}"/>
          </ac:graphicFrameMkLst>
        </pc:graphicFrameChg>
      </pc:sldChg>
      <pc:sldChg chg="modSp add replId">
        <pc:chgData name="Ashok Basnet" userId="b75f6f4236b527a2" providerId="Windows Live" clId="Web-{681E73A0-BF77-4134-828B-34BEA4AC17C4}" dt="2022-12-18T14:02:50.627" v="616" actId="20577"/>
        <pc:sldMkLst>
          <pc:docMk/>
          <pc:sldMk cId="2298435614" sldId="287"/>
        </pc:sldMkLst>
        <pc:spChg chg="mod">
          <ac:chgData name="Ashok Basnet" userId="b75f6f4236b527a2" providerId="Windows Live" clId="Web-{681E73A0-BF77-4134-828B-34BEA4AC17C4}" dt="2022-12-18T14:02:50.627" v="616" actId="20577"/>
          <ac:spMkLst>
            <pc:docMk/>
            <pc:sldMk cId="2298435614" sldId="287"/>
            <ac:spMk id="3" creationId="{A3A114DF-24C1-81C5-B7D8-F5497CA61728}"/>
          </ac:spMkLst>
        </pc:spChg>
        <pc:graphicFrameChg chg="mod modGraphic">
          <ac:chgData name="Ashok Basnet" userId="b75f6f4236b527a2" providerId="Windows Live" clId="Web-{681E73A0-BF77-4134-828B-34BEA4AC17C4}" dt="2022-12-18T14:02:38.361" v="611"/>
          <ac:graphicFrameMkLst>
            <pc:docMk/>
            <pc:sldMk cId="2298435614" sldId="287"/>
            <ac:graphicFrameMk id="4" creationId="{796C17FD-B55B-2147-29F2-BCB3760E783D}"/>
          </ac:graphicFrameMkLst>
        </pc:graphicFrameChg>
      </pc:sldChg>
      <pc:sldChg chg="modSp add replId">
        <pc:chgData name="Ashok Basnet" userId="b75f6f4236b527a2" providerId="Windows Live" clId="Web-{681E73A0-BF77-4134-828B-34BEA4AC17C4}" dt="2022-12-18T14:03:34.847" v="634" actId="20577"/>
        <pc:sldMkLst>
          <pc:docMk/>
          <pc:sldMk cId="2241507596" sldId="288"/>
        </pc:sldMkLst>
        <pc:spChg chg="mod">
          <ac:chgData name="Ashok Basnet" userId="b75f6f4236b527a2" providerId="Windows Live" clId="Web-{681E73A0-BF77-4134-828B-34BEA4AC17C4}" dt="2022-12-18T14:03:34.847" v="634" actId="20577"/>
          <ac:spMkLst>
            <pc:docMk/>
            <pc:sldMk cId="2241507596" sldId="288"/>
            <ac:spMk id="3" creationId="{A3A114DF-24C1-81C5-B7D8-F5497CA61728}"/>
          </ac:spMkLst>
        </pc:spChg>
        <pc:graphicFrameChg chg="mod modGraphic">
          <ac:chgData name="Ashok Basnet" userId="b75f6f4236b527a2" providerId="Windows Live" clId="Web-{681E73A0-BF77-4134-828B-34BEA4AC17C4}" dt="2022-12-18T14:03:30.644" v="633"/>
          <ac:graphicFrameMkLst>
            <pc:docMk/>
            <pc:sldMk cId="2241507596" sldId="288"/>
            <ac:graphicFrameMk id="4" creationId="{796C17FD-B55B-2147-29F2-BCB3760E783D}"/>
          </ac:graphicFrameMkLst>
        </pc:graphicFrameChg>
      </pc:sldChg>
      <pc:sldChg chg="modSp add replId">
        <pc:chgData name="Ashok Basnet" userId="b75f6f4236b527a2" providerId="Windows Live" clId="Web-{681E73A0-BF77-4134-828B-34BEA4AC17C4}" dt="2022-12-18T14:04:10.144" v="662"/>
        <pc:sldMkLst>
          <pc:docMk/>
          <pc:sldMk cId="1837420170" sldId="289"/>
        </pc:sldMkLst>
        <pc:spChg chg="mod">
          <ac:chgData name="Ashok Basnet" userId="b75f6f4236b527a2" providerId="Windows Live" clId="Web-{681E73A0-BF77-4134-828B-34BEA4AC17C4}" dt="2022-12-18T14:03:42.409" v="637" actId="20577"/>
          <ac:spMkLst>
            <pc:docMk/>
            <pc:sldMk cId="1837420170" sldId="289"/>
            <ac:spMk id="3" creationId="{A3A114DF-24C1-81C5-B7D8-F5497CA61728}"/>
          </ac:spMkLst>
        </pc:spChg>
        <pc:graphicFrameChg chg="mod modGraphic">
          <ac:chgData name="Ashok Basnet" userId="b75f6f4236b527a2" providerId="Windows Live" clId="Web-{681E73A0-BF77-4134-828B-34BEA4AC17C4}" dt="2022-12-18T14:04:10.144" v="662"/>
          <ac:graphicFrameMkLst>
            <pc:docMk/>
            <pc:sldMk cId="1837420170" sldId="289"/>
            <ac:graphicFrameMk id="4" creationId="{796C17FD-B55B-2147-29F2-BCB3760E783D}"/>
          </ac:graphicFrameMkLst>
        </pc:graphicFrameChg>
      </pc:sldChg>
      <pc:sldChg chg="modSp add replId">
        <pc:chgData name="Ashok Basnet" userId="b75f6f4236b527a2" providerId="Windows Live" clId="Web-{681E73A0-BF77-4134-828B-34BEA4AC17C4}" dt="2022-12-18T14:05:13.521" v="681" actId="20577"/>
        <pc:sldMkLst>
          <pc:docMk/>
          <pc:sldMk cId="3482290092" sldId="290"/>
        </pc:sldMkLst>
        <pc:spChg chg="mod">
          <ac:chgData name="Ashok Basnet" userId="b75f6f4236b527a2" providerId="Windows Live" clId="Web-{681E73A0-BF77-4134-828B-34BEA4AC17C4}" dt="2022-12-18T14:05:13.521" v="681" actId="20577"/>
          <ac:spMkLst>
            <pc:docMk/>
            <pc:sldMk cId="3482290092" sldId="290"/>
            <ac:spMk id="2" creationId="{EB86B156-C9EB-9CAE-5087-6B417B5579E8}"/>
          </ac:spMkLst>
        </pc:spChg>
        <pc:graphicFrameChg chg="mod modGraphic">
          <ac:chgData name="Ashok Basnet" userId="b75f6f4236b527a2" providerId="Windows Live" clId="Web-{681E73A0-BF77-4134-828B-34BEA4AC17C4}" dt="2022-12-18T14:04:30.458" v="674"/>
          <ac:graphicFrameMkLst>
            <pc:docMk/>
            <pc:sldMk cId="3482290092" sldId="290"/>
            <ac:graphicFrameMk id="4" creationId="{796C17FD-B55B-2147-29F2-BCB3760E783D}"/>
          </ac:graphicFrameMkLst>
        </pc:graphicFrameChg>
      </pc:sldChg>
    </pc:docChg>
  </pc:docChgLst>
  <pc:docChgLst>
    <pc:chgData name="Ashok Basnet" userId="b75f6f4236b527a2" providerId="Windows Live" clId="Web-{F4599052-1EEF-46A6-A4BD-8618F1CA7D97}"/>
    <pc:docChg chg="modSld">
      <pc:chgData name="Ashok Basnet" userId="b75f6f4236b527a2" providerId="Windows Live" clId="Web-{F4599052-1EEF-46A6-A4BD-8618F1CA7D97}" dt="2022-12-30T14:12:30.401" v="142" actId="20577"/>
      <pc:docMkLst>
        <pc:docMk/>
      </pc:docMkLst>
      <pc:sldChg chg="addSp delSp modSp">
        <pc:chgData name="Ashok Basnet" userId="b75f6f4236b527a2" providerId="Windows Live" clId="Web-{F4599052-1EEF-46A6-A4BD-8618F1CA7D97}" dt="2022-12-30T14:12:30.401" v="142" actId="20577"/>
        <pc:sldMkLst>
          <pc:docMk/>
          <pc:sldMk cId="1763359369" sldId="337"/>
        </pc:sldMkLst>
        <pc:spChg chg="del mod">
          <ac:chgData name="Ashok Basnet" userId="b75f6f4236b527a2" providerId="Windows Live" clId="Web-{F4599052-1EEF-46A6-A4BD-8618F1CA7D97}" dt="2022-12-30T13:57:46.456" v="1"/>
          <ac:spMkLst>
            <pc:docMk/>
            <pc:sldMk cId="1763359369" sldId="337"/>
            <ac:spMk id="3" creationId="{A829EA09-8D1B-19C9-04D2-F53860C3ABBA}"/>
          </ac:spMkLst>
        </pc:spChg>
        <pc:spChg chg="add mod">
          <ac:chgData name="Ashok Basnet" userId="b75f6f4236b527a2" providerId="Windows Live" clId="Web-{F4599052-1EEF-46A6-A4BD-8618F1CA7D97}" dt="2022-12-30T14:12:30.401" v="142" actId="20577"/>
          <ac:spMkLst>
            <pc:docMk/>
            <pc:sldMk cId="1763359369" sldId="337"/>
            <ac:spMk id="6" creationId="{92645E4D-0F08-23B2-8549-42AB9230EEB3}"/>
          </ac:spMkLst>
        </pc:spChg>
        <pc:picChg chg="add del mod ord">
          <ac:chgData name="Ashok Basnet" userId="b75f6f4236b527a2" providerId="Windows Live" clId="Web-{F4599052-1EEF-46A6-A4BD-8618F1CA7D97}" dt="2022-12-30T14:01:37.243" v="5"/>
          <ac:picMkLst>
            <pc:docMk/>
            <pc:sldMk cId="1763359369" sldId="337"/>
            <ac:picMk id="4" creationId="{1908F9C2-E90D-5579-1038-BBE07D66933E}"/>
          </ac:picMkLst>
        </pc:picChg>
        <pc:picChg chg="add mod">
          <ac:chgData name="Ashok Basnet" userId="b75f6f4236b527a2" providerId="Windows Live" clId="Web-{F4599052-1EEF-46A6-A4BD-8618F1CA7D97}" dt="2022-12-30T14:02:31.338" v="24" actId="1076"/>
          <ac:picMkLst>
            <pc:docMk/>
            <pc:sldMk cId="1763359369" sldId="337"/>
            <ac:picMk id="7" creationId="{3041B29D-8D76-6082-A762-356F5730990B}"/>
          </ac:picMkLst>
        </pc:picChg>
      </pc:sldChg>
    </pc:docChg>
  </pc:docChgLst>
  <pc:docChgLst>
    <pc:chgData name="Ashok Basnet" userId="b75f6f4236b527a2" providerId="Windows Live" clId="Web-{23CF158E-9CAA-42DB-9EF2-783402A66E15}"/>
    <pc:docChg chg="addSld delSld modSld sldOrd">
      <pc:chgData name="Ashok Basnet" userId="b75f6f4236b527a2" providerId="Windows Live" clId="Web-{23CF158E-9CAA-42DB-9EF2-783402A66E15}" dt="2023-01-08T14:36:11.621" v="226" actId="1076"/>
      <pc:docMkLst>
        <pc:docMk/>
      </pc:docMkLst>
      <pc:sldChg chg="addSp delSp modSp mod setBg">
        <pc:chgData name="Ashok Basnet" userId="b75f6f4236b527a2" providerId="Windows Live" clId="Web-{23CF158E-9CAA-42DB-9EF2-783402A66E15}" dt="2023-01-08T14:07:33.090" v="180" actId="1076"/>
        <pc:sldMkLst>
          <pc:docMk/>
          <pc:sldMk cId="3443781413" sldId="305"/>
        </pc:sldMkLst>
        <pc:spChg chg="mod">
          <ac:chgData name="Ashok Basnet" userId="b75f6f4236b527a2" providerId="Windows Live" clId="Web-{23CF158E-9CAA-42DB-9EF2-783402A66E15}" dt="2023-01-08T14:06:59.011" v="172"/>
          <ac:spMkLst>
            <pc:docMk/>
            <pc:sldMk cId="3443781413" sldId="305"/>
            <ac:spMk id="2" creationId="{9B9BA683-AF31-3788-6ABA-E548E5940C82}"/>
          </ac:spMkLst>
        </pc:spChg>
        <pc:spChg chg="add del mod">
          <ac:chgData name="Ashok Basnet" userId="b75f6f4236b527a2" providerId="Windows Live" clId="Web-{23CF158E-9CAA-42DB-9EF2-783402A66E15}" dt="2023-01-08T14:06:43.589" v="170"/>
          <ac:spMkLst>
            <pc:docMk/>
            <pc:sldMk cId="3443781413" sldId="305"/>
            <ac:spMk id="5" creationId="{09774426-E33A-2900-64FB-DE8063E61521}"/>
          </ac:spMkLst>
        </pc:spChg>
        <pc:spChg chg="add">
          <ac:chgData name="Ashok Basnet" userId="b75f6f4236b527a2" providerId="Windows Live" clId="Web-{23CF158E-9CAA-42DB-9EF2-783402A66E15}" dt="2023-01-08T14:06:59.011" v="172"/>
          <ac:spMkLst>
            <pc:docMk/>
            <pc:sldMk cId="3443781413" sldId="305"/>
            <ac:spMk id="9" creationId="{78BA5F19-D5E1-4ECC-BEC2-DF7AEDFD7C50}"/>
          </ac:spMkLst>
        </pc:spChg>
        <pc:spChg chg="add">
          <ac:chgData name="Ashok Basnet" userId="b75f6f4236b527a2" providerId="Windows Live" clId="Web-{23CF158E-9CAA-42DB-9EF2-783402A66E15}" dt="2023-01-08T14:06:59.011" v="172"/>
          <ac:spMkLst>
            <pc:docMk/>
            <pc:sldMk cId="3443781413" sldId="305"/>
            <ac:spMk id="11" creationId="{50CC88A9-A661-4C48-866E-8734E51140B1}"/>
          </ac:spMkLst>
        </pc:spChg>
        <pc:spChg chg="add">
          <ac:chgData name="Ashok Basnet" userId="b75f6f4236b527a2" providerId="Windows Live" clId="Web-{23CF158E-9CAA-42DB-9EF2-783402A66E15}" dt="2023-01-08T14:06:59.011" v="172"/>
          <ac:spMkLst>
            <pc:docMk/>
            <pc:sldMk cId="3443781413" sldId="305"/>
            <ac:spMk id="13" creationId="{CFDF195F-784B-4D00-8C92-6FC1B0499EA1}"/>
          </ac:spMkLst>
        </pc:spChg>
        <pc:graphicFrameChg chg="del mod">
          <ac:chgData name="Ashok Basnet" userId="b75f6f4236b527a2" providerId="Windows Live" clId="Web-{23CF158E-9CAA-42DB-9EF2-783402A66E15}" dt="2023-01-08T13:16:55.243" v="96"/>
          <ac:graphicFrameMkLst>
            <pc:docMk/>
            <pc:sldMk cId="3443781413" sldId="305"/>
            <ac:graphicFrameMk id="4" creationId="{F7E48B54-4072-EDA6-EDBB-52AF8E67BB02}"/>
          </ac:graphicFrameMkLst>
        </pc:graphicFrameChg>
        <pc:picChg chg="add mod ord">
          <ac:chgData name="Ashok Basnet" userId="b75f6f4236b527a2" providerId="Windows Live" clId="Web-{23CF158E-9CAA-42DB-9EF2-783402A66E15}" dt="2023-01-08T14:07:30.762" v="179" actId="1076"/>
          <ac:picMkLst>
            <pc:docMk/>
            <pc:sldMk cId="3443781413" sldId="305"/>
            <ac:picMk id="3" creationId="{60293C90-6B9B-5035-9E95-109CDCD7D84E}"/>
          </ac:picMkLst>
        </pc:picChg>
        <pc:picChg chg="add mod">
          <ac:chgData name="Ashok Basnet" userId="b75f6f4236b527a2" providerId="Windows Live" clId="Web-{23CF158E-9CAA-42DB-9EF2-783402A66E15}" dt="2023-01-08T14:07:33.090" v="180" actId="1076"/>
          <ac:picMkLst>
            <pc:docMk/>
            <pc:sldMk cId="3443781413" sldId="305"/>
            <ac:picMk id="4" creationId="{B21FEAF8-A1E1-6782-98E8-7EFA1E2D214E}"/>
          </ac:picMkLst>
        </pc:picChg>
      </pc:sldChg>
      <pc:sldChg chg="modSp new ord">
        <pc:chgData name="Ashok Basnet" userId="b75f6f4236b527a2" providerId="Windows Live" clId="Web-{23CF158E-9CAA-42DB-9EF2-783402A66E15}" dt="2023-01-08T13:03:59.410" v="40" actId="14100"/>
        <pc:sldMkLst>
          <pc:docMk/>
          <pc:sldMk cId="2120594525" sldId="356"/>
        </pc:sldMkLst>
        <pc:spChg chg="mod">
          <ac:chgData name="Ashok Basnet" userId="b75f6f4236b527a2" providerId="Windows Live" clId="Web-{23CF158E-9CAA-42DB-9EF2-783402A66E15}" dt="2023-01-08T12:56:34.882" v="21" actId="20577"/>
          <ac:spMkLst>
            <pc:docMk/>
            <pc:sldMk cId="2120594525" sldId="356"/>
            <ac:spMk id="2" creationId="{C7A9924A-FFC1-131C-071C-639C3723418A}"/>
          </ac:spMkLst>
        </pc:spChg>
        <pc:spChg chg="mod">
          <ac:chgData name="Ashok Basnet" userId="b75f6f4236b527a2" providerId="Windows Live" clId="Web-{23CF158E-9CAA-42DB-9EF2-783402A66E15}" dt="2023-01-08T13:03:59.410" v="40" actId="14100"/>
          <ac:spMkLst>
            <pc:docMk/>
            <pc:sldMk cId="2120594525" sldId="356"/>
            <ac:spMk id="3" creationId="{1E87EEE8-0090-604D-DAFA-054678E18B3F}"/>
          </ac:spMkLst>
        </pc:spChg>
      </pc:sldChg>
      <pc:sldChg chg="addSp delSp modSp add mod replId setBg">
        <pc:chgData name="Ashok Basnet" userId="b75f6f4236b527a2" providerId="Windows Live" clId="Web-{23CF158E-9CAA-42DB-9EF2-783402A66E15}" dt="2023-01-08T13:07:41.463" v="46"/>
        <pc:sldMkLst>
          <pc:docMk/>
          <pc:sldMk cId="2917958672" sldId="357"/>
        </pc:sldMkLst>
        <pc:spChg chg="mod">
          <ac:chgData name="Ashok Basnet" userId="b75f6f4236b527a2" providerId="Windows Live" clId="Web-{23CF158E-9CAA-42DB-9EF2-783402A66E15}" dt="2023-01-08T13:07:41.463" v="46"/>
          <ac:spMkLst>
            <pc:docMk/>
            <pc:sldMk cId="2917958672" sldId="357"/>
            <ac:spMk id="2" creationId="{C7A9924A-FFC1-131C-071C-639C3723418A}"/>
          </ac:spMkLst>
        </pc:spChg>
        <pc:spChg chg="del mod">
          <ac:chgData name="Ashok Basnet" userId="b75f6f4236b527a2" providerId="Windows Live" clId="Web-{23CF158E-9CAA-42DB-9EF2-783402A66E15}" dt="2023-01-08T13:07:35.947" v="45"/>
          <ac:spMkLst>
            <pc:docMk/>
            <pc:sldMk cId="2917958672" sldId="357"/>
            <ac:spMk id="3" creationId="{1E87EEE8-0090-604D-DAFA-054678E18B3F}"/>
          </ac:spMkLst>
        </pc:spChg>
        <pc:spChg chg="add">
          <ac:chgData name="Ashok Basnet" userId="b75f6f4236b527a2" providerId="Windows Live" clId="Web-{23CF158E-9CAA-42DB-9EF2-783402A66E15}" dt="2023-01-08T13:07:41.463" v="46"/>
          <ac:spMkLst>
            <pc:docMk/>
            <pc:sldMk cId="2917958672" sldId="357"/>
            <ac:spMk id="9" creationId="{D12DDE76-C203-4047-9998-63900085B5E8}"/>
          </ac:spMkLst>
        </pc:spChg>
        <pc:picChg chg="add mod ord">
          <ac:chgData name="Ashok Basnet" userId="b75f6f4236b527a2" providerId="Windows Live" clId="Web-{23CF158E-9CAA-42DB-9EF2-783402A66E15}" dt="2023-01-08T13:07:41.463" v="46"/>
          <ac:picMkLst>
            <pc:docMk/>
            <pc:sldMk cId="2917958672" sldId="357"/>
            <ac:picMk id="4" creationId="{09BEF8AF-B898-4C75-3F3E-D8C0D41642BC}"/>
          </ac:picMkLst>
        </pc:picChg>
      </pc:sldChg>
      <pc:sldChg chg="addSp modSp add mod replId setBg">
        <pc:chgData name="Ashok Basnet" userId="b75f6f4236b527a2" providerId="Windows Live" clId="Web-{23CF158E-9CAA-42DB-9EF2-783402A66E15}" dt="2023-01-08T13:09:34.122" v="61" actId="20577"/>
        <pc:sldMkLst>
          <pc:docMk/>
          <pc:sldMk cId="16892270" sldId="358"/>
        </pc:sldMkLst>
        <pc:spChg chg="mod">
          <ac:chgData name="Ashok Basnet" userId="b75f6f4236b527a2" providerId="Windows Live" clId="Web-{23CF158E-9CAA-42DB-9EF2-783402A66E15}" dt="2023-01-08T13:09:06.684" v="56"/>
          <ac:spMkLst>
            <pc:docMk/>
            <pc:sldMk cId="16892270" sldId="358"/>
            <ac:spMk id="2" creationId="{C7A9924A-FFC1-131C-071C-639C3723418A}"/>
          </ac:spMkLst>
        </pc:spChg>
        <pc:spChg chg="mod">
          <ac:chgData name="Ashok Basnet" userId="b75f6f4236b527a2" providerId="Windows Live" clId="Web-{23CF158E-9CAA-42DB-9EF2-783402A66E15}" dt="2023-01-08T13:09:34.122" v="61" actId="20577"/>
          <ac:spMkLst>
            <pc:docMk/>
            <pc:sldMk cId="16892270" sldId="358"/>
            <ac:spMk id="3" creationId="{1E87EEE8-0090-604D-DAFA-054678E18B3F}"/>
          </ac:spMkLst>
        </pc:spChg>
        <pc:spChg chg="add">
          <ac:chgData name="Ashok Basnet" userId="b75f6f4236b527a2" providerId="Windows Live" clId="Web-{23CF158E-9CAA-42DB-9EF2-783402A66E15}" dt="2023-01-08T13:09:06.684" v="56"/>
          <ac:spMkLst>
            <pc:docMk/>
            <pc:sldMk cId="16892270" sldId="358"/>
            <ac:spMk id="9" creationId="{45D37F4E-DDB4-456B-97E0-9937730A039F}"/>
          </ac:spMkLst>
        </pc:spChg>
        <pc:spChg chg="add">
          <ac:chgData name="Ashok Basnet" userId="b75f6f4236b527a2" providerId="Windows Live" clId="Web-{23CF158E-9CAA-42DB-9EF2-783402A66E15}" dt="2023-01-08T13:09:06.684" v="56"/>
          <ac:spMkLst>
            <pc:docMk/>
            <pc:sldMk cId="16892270" sldId="358"/>
            <ac:spMk id="11" creationId="{B2DD41CD-8F47-4F56-AD12-4E2FF7696987}"/>
          </ac:spMkLst>
        </pc:spChg>
        <pc:picChg chg="add mod">
          <ac:chgData name="Ashok Basnet" userId="b75f6f4236b527a2" providerId="Windows Live" clId="Web-{23CF158E-9CAA-42DB-9EF2-783402A66E15}" dt="2023-01-08T13:09:21.872" v="59" actId="1076"/>
          <ac:picMkLst>
            <pc:docMk/>
            <pc:sldMk cId="16892270" sldId="358"/>
            <ac:picMk id="4" creationId="{08D1E86D-66AE-14E6-4F78-E6E8F15F7A18}"/>
          </ac:picMkLst>
        </pc:picChg>
      </pc:sldChg>
      <pc:sldChg chg="add del replId">
        <pc:chgData name="Ashok Basnet" userId="b75f6f4236b527a2" providerId="Windows Live" clId="Web-{23CF158E-9CAA-42DB-9EF2-783402A66E15}" dt="2023-01-08T13:09:51.732" v="63"/>
        <pc:sldMkLst>
          <pc:docMk/>
          <pc:sldMk cId="661780663" sldId="359"/>
        </pc:sldMkLst>
      </pc:sldChg>
      <pc:sldChg chg="addSp delSp modSp new mod setBg setClrOvrMap">
        <pc:chgData name="Ashok Basnet" userId="b75f6f4236b527a2" providerId="Windows Live" clId="Web-{23CF158E-9CAA-42DB-9EF2-783402A66E15}" dt="2023-01-08T13:15:15.241" v="90" actId="14100"/>
        <pc:sldMkLst>
          <pc:docMk/>
          <pc:sldMk cId="1989533874" sldId="359"/>
        </pc:sldMkLst>
        <pc:spChg chg="del mod">
          <ac:chgData name="Ashok Basnet" userId="b75f6f4236b527a2" providerId="Windows Live" clId="Web-{23CF158E-9CAA-42DB-9EF2-783402A66E15}" dt="2023-01-08T13:10:31.030" v="70"/>
          <ac:spMkLst>
            <pc:docMk/>
            <pc:sldMk cId="1989533874" sldId="359"/>
            <ac:spMk id="2" creationId="{D6ED2C63-1E92-8699-9FE5-BF64C5390B8E}"/>
          </ac:spMkLst>
        </pc:spChg>
        <pc:spChg chg="mod ord">
          <ac:chgData name="Ashok Basnet" userId="b75f6f4236b527a2" providerId="Windows Live" clId="Web-{23CF158E-9CAA-42DB-9EF2-783402A66E15}" dt="2023-01-08T13:15:15.241" v="90" actId="14100"/>
          <ac:spMkLst>
            <pc:docMk/>
            <pc:sldMk cId="1989533874" sldId="359"/>
            <ac:spMk id="3" creationId="{BCF41EBF-3C69-E56B-7B4C-06A7C6C9CFBA}"/>
          </ac:spMkLst>
        </pc:spChg>
        <pc:spChg chg="add del mod">
          <ac:chgData name="Ashok Basnet" userId="b75f6f4236b527a2" providerId="Windows Live" clId="Web-{23CF158E-9CAA-42DB-9EF2-783402A66E15}" dt="2023-01-08T13:10:37.686" v="72"/>
          <ac:spMkLst>
            <pc:docMk/>
            <pc:sldMk cId="1989533874" sldId="359"/>
            <ac:spMk id="5" creationId="{40CFF1C4-9181-97F6-CFD2-1E22EE5FBB64}"/>
          </ac:spMkLst>
        </pc:spChg>
        <pc:spChg chg="add del">
          <ac:chgData name="Ashok Basnet" userId="b75f6f4236b527a2" providerId="Windows Live" clId="Web-{23CF158E-9CAA-42DB-9EF2-783402A66E15}" dt="2023-01-08T13:14:45.287" v="83"/>
          <ac:spMkLst>
            <pc:docMk/>
            <pc:sldMk cId="1989533874" sldId="359"/>
            <ac:spMk id="15" creationId="{891401DC-7AF6-42FA-BE31-CF773B6C8B2E}"/>
          </ac:spMkLst>
        </pc:spChg>
        <pc:spChg chg="add del">
          <ac:chgData name="Ashok Basnet" userId="b75f6f4236b527a2" providerId="Windows Live" clId="Web-{23CF158E-9CAA-42DB-9EF2-783402A66E15}" dt="2023-01-08T13:14:45.287" v="83"/>
          <ac:spMkLst>
            <pc:docMk/>
            <pc:sldMk cId="1989533874" sldId="359"/>
            <ac:spMk id="17" creationId="{2B7203F0-D9CB-4774-B9D4-B3AB625DFBAD}"/>
          </ac:spMkLst>
        </pc:spChg>
        <pc:spChg chg="add">
          <ac:chgData name="Ashok Basnet" userId="b75f6f4236b527a2" providerId="Windows Live" clId="Web-{23CF158E-9CAA-42DB-9EF2-783402A66E15}" dt="2023-01-08T13:14:45.287" v="84"/>
          <ac:spMkLst>
            <pc:docMk/>
            <pc:sldMk cId="1989533874" sldId="359"/>
            <ac:spMk id="27" creationId="{5CB593EA-2F98-479F-B4C4-F366571FA64D}"/>
          </ac:spMkLst>
        </pc:spChg>
        <pc:spChg chg="add">
          <ac:chgData name="Ashok Basnet" userId="b75f6f4236b527a2" providerId="Windows Live" clId="Web-{23CF158E-9CAA-42DB-9EF2-783402A66E15}" dt="2023-01-08T13:14:45.287" v="84"/>
          <ac:spMkLst>
            <pc:docMk/>
            <pc:sldMk cId="1989533874" sldId="359"/>
            <ac:spMk id="28" creationId="{39BEB6D0-9E4E-4221-93D1-74ABECEE9EFC}"/>
          </ac:spMkLst>
        </pc:spChg>
        <pc:picChg chg="add mod ord">
          <ac:chgData name="Ashok Basnet" userId="b75f6f4236b527a2" providerId="Windows Live" clId="Web-{23CF158E-9CAA-42DB-9EF2-783402A66E15}" dt="2023-01-08T13:14:45.287" v="84"/>
          <ac:picMkLst>
            <pc:docMk/>
            <pc:sldMk cId="1989533874" sldId="359"/>
            <ac:picMk id="6" creationId="{722F2F8E-5662-CF6E-8CF8-5AAB2D7D625A}"/>
          </ac:picMkLst>
        </pc:picChg>
        <pc:picChg chg="add mod">
          <ac:chgData name="Ashok Basnet" userId="b75f6f4236b527a2" providerId="Windows Live" clId="Web-{23CF158E-9CAA-42DB-9EF2-783402A66E15}" dt="2023-01-08T13:14:45.287" v="84"/>
          <ac:picMkLst>
            <pc:docMk/>
            <pc:sldMk cId="1989533874" sldId="359"/>
            <ac:picMk id="7" creationId="{60FEFB76-A203-C22B-2F42-37B46AAC6101}"/>
          </ac:picMkLst>
        </pc:picChg>
        <pc:picChg chg="add mod">
          <ac:chgData name="Ashok Basnet" userId="b75f6f4236b527a2" providerId="Windows Live" clId="Web-{23CF158E-9CAA-42DB-9EF2-783402A66E15}" dt="2023-01-08T13:14:45.287" v="84"/>
          <ac:picMkLst>
            <pc:docMk/>
            <pc:sldMk cId="1989533874" sldId="359"/>
            <ac:picMk id="8" creationId="{B3C99F8B-B358-F4C8-3CC2-D48E07CBBA59}"/>
          </ac:picMkLst>
        </pc:picChg>
        <pc:picChg chg="add mod ord">
          <ac:chgData name="Ashok Basnet" userId="b75f6f4236b527a2" providerId="Windows Live" clId="Web-{23CF158E-9CAA-42DB-9EF2-783402A66E15}" dt="2023-01-08T13:14:45.287" v="84"/>
          <ac:picMkLst>
            <pc:docMk/>
            <pc:sldMk cId="1989533874" sldId="359"/>
            <ac:picMk id="9" creationId="{24373C79-E911-521B-4D94-6E661B023E1C}"/>
          </ac:picMkLst>
        </pc:picChg>
        <pc:picChg chg="add mod ord">
          <ac:chgData name="Ashok Basnet" userId="b75f6f4236b527a2" providerId="Windows Live" clId="Web-{23CF158E-9CAA-42DB-9EF2-783402A66E15}" dt="2023-01-08T13:14:45.287" v="84"/>
          <ac:picMkLst>
            <pc:docMk/>
            <pc:sldMk cId="1989533874" sldId="359"/>
            <ac:picMk id="10" creationId="{55AF3FBE-F67E-6C60-9FCC-70B23EF75757}"/>
          </ac:picMkLst>
        </pc:picChg>
        <pc:cxnChg chg="add del">
          <ac:chgData name="Ashok Basnet" userId="b75f6f4236b527a2" providerId="Windows Live" clId="Web-{23CF158E-9CAA-42DB-9EF2-783402A66E15}" dt="2023-01-08T13:14:45.287" v="83"/>
          <ac:cxnSpMkLst>
            <pc:docMk/>
            <pc:sldMk cId="1989533874" sldId="359"/>
            <ac:cxnSpMk id="19" creationId="{A88CB8AF-5631-45C6-BFEC-971C4D6E5836}"/>
          </ac:cxnSpMkLst>
        </pc:cxnChg>
        <pc:cxnChg chg="add del">
          <ac:chgData name="Ashok Basnet" userId="b75f6f4236b527a2" providerId="Windows Live" clId="Web-{23CF158E-9CAA-42DB-9EF2-783402A66E15}" dt="2023-01-08T13:14:45.287" v="83"/>
          <ac:cxnSpMkLst>
            <pc:docMk/>
            <pc:sldMk cId="1989533874" sldId="359"/>
            <ac:cxnSpMk id="21" creationId="{9F2EA1AF-73AB-4FCB-B4EE-0E42E7250F64}"/>
          </ac:cxnSpMkLst>
        </pc:cxnChg>
        <pc:cxnChg chg="add del">
          <ac:chgData name="Ashok Basnet" userId="b75f6f4236b527a2" providerId="Windows Live" clId="Web-{23CF158E-9CAA-42DB-9EF2-783402A66E15}" dt="2023-01-08T13:14:45.287" v="83"/>
          <ac:cxnSpMkLst>
            <pc:docMk/>
            <pc:sldMk cId="1989533874" sldId="359"/>
            <ac:cxnSpMk id="23" creationId="{65A18FBF-6157-4210-BEF2-9A6C31FA89AD}"/>
          </ac:cxnSpMkLst>
        </pc:cxnChg>
        <pc:cxnChg chg="add del">
          <ac:chgData name="Ashok Basnet" userId="b75f6f4236b527a2" providerId="Windows Live" clId="Web-{23CF158E-9CAA-42DB-9EF2-783402A66E15}" dt="2023-01-08T13:14:45.287" v="83"/>
          <ac:cxnSpMkLst>
            <pc:docMk/>
            <pc:sldMk cId="1989533874" sldId="359"/>
            <ac:cxnSpMk id="25" creationId="{43C9CCA8-3CEC-4CD0-A624-A701C612511D}"/>
          </ac:cxnSpMkLst>
        </pc:cxnChg>
      </pc:sldChg>
      <pc:sldChg chg="addSp delSp modSp new">
        <pc:chgData name="Ashok Basnet" userId="b75f6f4236b527a2" providerId="Windows Live" clId="Web-{23CF158E-9CAA-42DB-9EF2-783402A66E15}" dt="2023-01-08T14:05:24.743" v="169"/>
        <pc:sldMkLst>
          <pc:docMk/>
          <pc:sldMk cId="3203949582" sldId="360"/>
        </pc:sldMkLst>
        <pc:spChg chg="del">
          <ac:chgData name="Ashok Basnet" userId="b75f6f4236b527a2" providerId="Windows Live" clId="Web-{23CF158E-9CAA-42DB-9EF2-783402A66E15}" dt="2023-01-08T13:17:09.400" v="100"/>
          <ac:spMkLst>
            <pc:docMk/>
            <pc:sldMk cId="3203949582" sldId="360"/>
            <ac:spMk id="2" creationId="{BDB61BE4-F561-1D5F-B516-37668C4AEFAC}"/>
          </ac:spMkLst>
        </pc:spChg>
        <pc:spChg chg="mod">
          <ac:chgData name="Ashok Basnet" userId="b75f6f4236b527a2" providerId="Windows Live" clId="Web-{23CF158E-9CAA-42DB-9EF2-783402A66E15}" dt="2023-01-08T13:18:40.480" v="118" actId="20577"/>
          <ac:spMkLst>
            <pc:docMk/>
            <pc:sldMk cId="3203949582" sldId="360"/>
            <ac:spMk id="3" creationId="{463A06B6-10AE-D73A-2CDF-AB781B25763B}"/>
          </ac:spMkLst>
        </pc:spChg>
        <pc:graphicFrameChg chg="add mod modGraphic">
          <ac:chgData name="Ashok Basnet" userId="b75f6f4236b527a2" providerId="Windows Live" clId="Web-{23CF158E-9CAA-42DB-9EF2-783402A66E15}" dt="2023-01-08T14:05:24.743" v="169"/>
          <ac:graphicFrameMkLst>
            <pc:docMk/>
            <pc:sldMk cId="3203949582" sldId="360"/>
            <ac:graphicFrameMk id="5" creationId="{F5355679-C12F-4ACF-37BC-7D90AA0DA0F0}"/>
          </ac:graphicFrameMkLst>
        </pc:graphicFrameChg>
      </pc:sldChg>
      <pc:sldChg chg="delSp modSp new">
        <pc:chgData name="Ashok Basnet" userId="b75f6f4236b527a2" providerId="Windows Live" clId="Web-{23CF158E-9CAA-42DB-9EF2-783402A66E15}" dt="2023-01-08T14:09:38.219" v="192" actId="14100"/>
        <pc:sldMkLst>
          <pc:docMk/>
          <pc:sldMk cId="149600284" sldId="361"/>
        </pc:sldMkLst>
        <pc:spChg chg="del">
          <ac:chgData name="Ashok Basnet" userId="b75f6f4236b527a2" providerId="Windows Live" clId="Web-{23CF158E-9CAA-42DB-9EF2-783402A66E15}" dt="2023-01-08T14:07:51.434" v="182"/>
          <ac:spMkLst>
            <pc:docMk/>
            <pc:sldMk cId="149600284" sldId="361"/>
            <ac:spMk id="2" creationId="{DA27FD60-643A-E449-8C70-2D065E96FBDC}"/>
          </ac:spMkLst>
        </pc:spChg>
        <pc:spChg chg="mod">
          <ac:chgData name="Ashok Basnet" userId="b75f6f4236b527a2" providerId="Windows Live" clId="Web-{23CF158E-9CAA-42DB-9EF2-783402A66E15}" dt="2023-01-08T14:09:38.219" v="192" actId="14100"/>
          <ac:spMkLst>
            <pc:docMk/>
            <pc:sldMk cId="149600284" sldId="361"/>
            <ac:spMk id="3" creationId="{97689713-9155-ED10-A239-71F1D4DA7BBC}"/>
          </ac:spMkLst>
        </pc:spChg>
      </pc:sldChg>
      <pc:sldChg chg="addSp delSp modSp add mod replId setBg setClrOvrMap">
        <pc:chgData name="Ashok Basnet" userId="b75f6f4236b527a2" providerId="Windows Live" clId="Web-{23CF158E-9CAA-42DB-9EF2-783402A66E15}" dt="2023-01-08T14:14:14.070" v="215" actId="14100"/>
        <pc:sldMkLst>
          <pc:docMk/>
          <pc:sldMk cId="1786123901" sldId="362"/>
        </pc:sldMkLst>
        <pc:spChg chg="mod ord">
          <ac:chgData name="Ashok Basnet" userId="b75f6f4236b527a2" providerId="Windows Live" clId="Web-{23CF158E-9CAA-42DB-9EF2-783402A66E15}" dt="2023-01-08T14:14:14.070" v="215" actId="14100"/>
          <ac:spMkLst>
            <pc:docMk/>
            <pc:sldMk cId="1786123901" sldId="362"/>
            <ac:spMk id="3" creationId="{97689713-9155-ED10-A239-71F1D4DA7BBC}"/>
          </ac:spMkLst>
        </pc:spChg>
        <pc:spChg chg="add del">
          <ac:chgData name="Ashok Basnet" userId="b75f6f4236b527a2" providerId="Windows Live" clId="Web-{23CF158E-9CAA-42DB-9EF2-783402A66E15}" dt="2023-01-08T14:11:56.425" v="201"/>
          <ac:spMkLst>
            <pc:docMk/>
            <pc:sldMk cId="1786123901" sldId="362"/>
            <ac:spMk id="8" creationId="{0953DB5D-0A37-4498-852C-604ADD855212}"/>
          </ac:spMkLst>
        </pc:spChg>
        <pc:spChg chg="add del">
          <ac:chgData name="Ashok Basnet" userId="b75f6f4236b527a2" providerId="Windows Live" clId="Web-{23CF158E-9CAA-42DB-9EF2-783402A66E15}" dt="2023-01-08T14:11:56.425" v="201"/>
          <ac:spMkLst>
            <pc:docMk/>
            <pc:sldMk cId="1786123901" sldId="362"/>
            <ac:spMk id="10" creationId="{52B46D5E-7F74-4741-9FF9-3E105C9570B9}"/>
          </ac:spMkLst>
        </pc:spChg>
        <pc:spChg chg="add del">
          <ac:chgData name="Ashok Basnet" userId="b75f6f4236b527a2" providerId="Windows Live" clId="Web-{23CF158E-9CAA-42DB-9EF2-783402A66E15}" dt="2023-01-08T14:11:56.425" v="201"/>
          <ac:spMkLst>
            <pc:docMk/>
            <pc:sldMk cId="1786123901" sldId="362"/>
            <ac:spMk id="12" creationId="{B97A76A2-B7F2-4D75-AB9E-71FB748825F4}"/>
          </ac:spMkLst>
        </pc:spChg>
        <pc:spChg chg="add del">
          <ac:chgData name="Ashok Basnet" userId="b75f6f4236b527a2" providerId="Windows Live" clId="Web-{23CF158E-9CAA-42DB-9EF2-783402A66E15}" dt="2023-01-08T14:13:58.038" v="212"/>
          <ac:spMkLst>
            <pc:docMk/>
            <pc:sldMk cId="1786123901" sldId="362"/>
            <ac:spMk id="14" creationId="{7FF47CB7-972F-479F-A36D-9E72D26EC8DA}"/>
          </ac:spMkLst>
        </pc:spChg>
        <pc:spChg chg="add del">
          <ac:chgData name="Ashok Basnet" userId="b75f6f4236b527a2" providerId="Windows Live" clId="Web-{23CF158E-9CAA-42DB-9EF2-783402A66E15}" dt="2023-01-08T14:13:58.038" v="212"/>
          <ac:spMkLst>
            <pc:docMk/>
            <pc:sldMk cId="1786123901" sldId="362"/>
            <ac:spMk id="15" creationId="{0D153B68-5844-490D-8E67-F616D6D721CA}"/>
          </ac:spMkLst>
        </pc:spChg>
        <pc:spChg chg="add del">
          <ac:chgData name="Ashok Basnet" userId="b75f6f4236b527a2" providerId="Windows Live" clId="Web-{23CF158E-9CAA-42DB-9EF2-783402A66E15}" dt="2023-01-08T14:13:58.038" v="212"/>
          <ac:spMkLst>
            <pc:docMk/>
            <pc:sldMk cId="1786123901" sldId="362"/>
            <ac:spMk id="16" creationId="{9A0D773F-7A7D-4DBB-9DEA-86BB8B8F4BC8}"/>
          </ac:spMkLst>
        </pc:spChg>
        <pc:spChg chg="add">
          <ac:chgData name="Ashok Basnet" userId="b75f6f4236b527a2" providerId="Windows Live" clId="Web-{23CF158E-9CAA-42DB-9EF2-783402A66E15}" dt="2023-01-08T14:13:58.038" v="212"/>
          <ac:spMkLst>
            <pc:docMk/>
            <pc:sldMk cId="1786123901" sldId="362"/>
            <ac:spMk id="21" creationId="{2EB492CD-616E-47F8-933B-5E2D952A0593}"/>
          </ac:spMkLst>
        </pc:spChg>
        <pc:spChg chg="add">
          <ac:chgData name="Ashok Basnet" userId="b75f6f4236b527a2" providerId="Windows Live" clId="Web-{23CF158E-9CAA-42DB-9EF2-783402A66E15}" dt="2023-01-08T14:13:58.038" v="212"/>
          <ac:spMkLst>
            <pc:docMk/>
            <pc:sldMk cId="1786123901" sldId="362"/>
            <ac:spMk id="23" creationId="{59383CF9-23B5-4335-9B21-1791C4CF1C75}"/>
          </ac:spMkLst>
        </pc:spChg>
        <pc:spChg chg="add">
          <ac:chgData name="Ashok Basnet" userId="b75f6f4236b527a2" providerId="Windows Live" clId="Web-{23CF158E-9CAA-42DB-9EF2-783402A66E15}" dt="2023-01-08T14:13:58.038" v="212"/>
          <ac:spMkLst>
            <pc:docMk/>
            <pc:sldMk cId="1786123901" sldId="362"/>
            <ac:spMk id="25" creationId="{0007FE00-9498-4706-B255-6437B0252C02}"/>
          </ac:spMkLst>
        </pc:spChg>
        <pc:picChg chg="add mod">
          <ac:chgData name="Ashok Basnet" userId="b75f6f4236b527a2" providerId="Windows Live" clId="Web-{23CF158E-9CAA-42DB-9EF2-783402A66E15}" dt="2023-01-08T14:13:58.038" v="212"/>
          <ac:picMkLst>
            <pc:docMk/>
            <pc:sldMk cId="1786123901" sldId="362"/>
            <ac:picMk id="2" creationId="{7182639A-3C1C-6ACD-B23A-0A00FF4530C1}"/>
          </ac:picMkLst>
        </pc:picChg>
      </pc:sldChg>
      <pc:sldChg chg="addSp delSp modSp new">
        <pc:chgData name="Ashok Basnet" userId="b75f6f4236b527a2" providerId="Windows Live" clId="Web-{23CF158E-9CAA-42DB-9EF2-783402A66E15}" dt="2023-01-08T14:36:11.621" v="226" actId="1076"/>
        <pc:sldMkLst>
          <pc:docMk/>
          <pc:sldMk cId="1644293685" sldId="363"/>
        </pc:sldMkLst>
        <pc:spChg chg="del">
          <ac:chgData name="Ashok Basnet" userId="b75f6f4236b527a2" providerId="Windows Live" clId="Web-{23CF158E-9CAA-42DB-9EF2-783402A66E15}" dt="2023-01-08T14:32:12.083" v="217"/>
          <ac:spMkLst>
            <pc:docMk/>
            <pc:sldMk cId="1644293685" sldId="363"/>
            <ac:spMk id="2" creationId="{55C453AE-D7D7-1796-D530-D730EA60573D}"/>
          </ac:spMkLst>
        </pc:spChg>
        <pc:spChg chg="mod">
          <ac:chgData name="Ashok Basnet" userId="b75f6f4236b527a2" providerId="Windows Live" clId="Web-{23CF158E-9CAA-42DB-9EF2-783402A66E15}" dt="2023-01-08T14:36:04.605" v="223" actId="20577"/>
          <ac:spMkLst>
            <pc:docMk/>
            <pc:sldMk cId="1644293685" sldId="363"/>
            <ac:spMk id="3" creationId="{F322368F-1C6F-E89F-3B6B-8C7C77BC37B8}"/>
          </ac:spMkLst>
        </pc:spChg>
        <pc:picChg chg="add mod">
          <ac:chgData name="Ashok Basnet" userId="b75f6f4236b527a2" providerId="Windows Live" clId="Web-{23CF158E-9CAA-42DB-9EF2-783402A66E15}" dt="2023-01-08T14:36:11.621" v="226" actId="1076"/>
          <ac:picMkLst>
            <pc:docMk/>
            <pc:sldMk cId="1644293685" sldId="363"/>
            <ac:picMk id="4" creationId="{9DE6B29C-8D25-192B-5AEE-B4F7E9C498BD}"/>
          </ac:picMkLst>
        </pc:picChg>
      </pc:sldChg>
    </pc:docChg>
  </pc:docChgLst>
  <pc:docChgLst>
    <pc:chgData name="Ashok Basnet" userId="b75f6f4236b527a2" providerId="Windows Live" clId="Web-{A8092216-652A-4E67-A9C4-BC675AA6DB64}"/>
    <pc:docChg chg="modSld">
      <pc:chgData name="Ashok Basnet" userId="b75f6f4236b527a2" providerId="Windows Live" clId="Web-{A8092216-652A-4E67-A9C4-BC675AA6DB64}" dt="2022-12-18T06:14:29.381" v="0" actId="1076"/>
      <pc:docMkLst>
        <pc:docMk/>
      </pc:docMkLst>
      <pc:sldChg chg="modSp">
        <pc:chgData name="Ashok Basnet" userId="b75f6f4236b527a2" providerId="Windows Live" clId="Web-{A8092216-652A-4E67-A9C4-BC675AA6DB64}" dt="2022-12-18T06:14:29.381" v="0" actId="1076"/>
        <pc:sldMkLst>
          <pc:docMk/>
          <pc:sldMk cId="656326993" sldId="278"/>
        </pc:sldMkLst>
        <pc:graphicFrameChg chg="mod">
          <ac:chgData name="Ashok Basnet" userId="b75f6f4236b527a2" providerId="Windows Live" clId="Web-{A8092216-652A-4E67-A9C4-BC675AA6DB64}" dt="2022-12-18T06:14:29.381" v="0" actId="1076"/>
          <ac:graphicFrameMkLst>
            <pc:docMk/>
            <pc:sldMk cId="656326993" sldId="278"/>
            <ac:graphicFrameMk id="5" creationId="{F9D61623-63D2-FC32-61F4-9D77DFD64637}"/>
          </ac:graphicFrameMkLst>
        </pc:graphicFrameChg>
      </pc:sldChg>
    </pc:docChg>
  </pc:docChgLst>
  <pc:docChgLst>
    <pc:chgData name="Ashok Basnet" userId="b75f6f4236b527a2" providerId="Windows Live" clId="Web-{8B32E046-EC09-4BF3-BB08-EF77B55420D1}"/>
    <pc:docChg chg="addSld modSld sldOrd">
      <pc:chgData name="Ashok Basnet" userId="b75f6f4236b527a2" providerId="Windows Live" clId="Web-{8B32E046-EC09-4BF3-BB08-EF77B55420D1}" dt="2022-12-18T00:35:13.210" v="1101" actId="20577"/>
      <pc:docMkLst>
        <pc:docMk/>
      </pc:docMkLst>
      <pc:sldChg chg="modSp ord">
        <pc:chgData name="Ashok Basnet" userId="b75f6f4236b527a2" providerId="Windows Live" clId="Web-{8B32E046-EC09-4BF3-BB08-EF77B55420D1}" dt="2022-12-18T00:26:41.972" v="904"/>
        <pc:sldMkLst>
          <pc:docMk/>
          <pc:sldMk cId="3017781975" sldId="263"/>
        </pc:sldMkLst>
        <pc:spChg chg="mod">
          <ac:chgData name="Ashok Basnet" userId="b75f6f4236b527a2" providerId="Windows Live" clId="Web-{8B32E046-EC09-4BF3-BB08-EF77B55420D1}" dt="2022-12-18T00:26:41.863" v="903" actId="20577"/>
          <ac:spMkLst>
            <pc:docMk/>
            <pc:sldMk cId="3017781975" sldId="263"/>
            <ac:spMk id="3" creationId="{A3A114DF-24C1-81C5-B7D8-F5497CA61728}"/>
          </ac:spMkLst>
        </pc:spChg>
      </pc:sldChg>
      <pc:sldChg chg="addSp delSp modSp add ord replId">
        <pc:chgData name="Ashok Basnet" userId="b75f6f4236b527a2" providerId="Windows Live" clId="Web-{8B32E046-EC09-4BF3-BB08-EF77B55420D1}" dt="2022-12-17T23:58:01.584" v="296"/>
        <pc:sldMkLst>
          <pc:docMk/>
          <pc:sldMk cId="650471130" sldId="266"/>
        </pc:sldMkLst>
        <pc:spChg chg="mod">
          <ac:chgData name="Ashok Basnet" userId="b75f6f4236b527a2" providerId="Windows Live" clId="Web-{8B32E046-EC09-4BF3-BB08-EF77B55420D1}" dt="2022-12-17T23:54:44.017" v="42" actId="20577"/>
          <ac:spMkLst>
            <pc:docMk/>
            <pc:sldMk cId="650471130" sldId="266"/>
            <ac:spMk id="3" creationId="{A3A114DF-24C1-81C5-B7D8-F5497CA61728}"/>
          </ac:spMkLst>
        </pc:spChg>
        <pc:graphicFrameChg chg="add mod modGraphic">
          <ac:chgData name="Ashok Basnet" userId="b75f6f4236b527a2" providerId="Windows Live" clId="Web-{8B32E046-EC09-4BF3-BB08-EF77B55420D1}" dt="2022-12-17T23:58:01.584" v="296"/>
          <ac:graphicFrameMkLst>
            <pc:docMk/>
            <pc:sldMk cId="650471130" sldId="266"/>
            <ac:graphicFrameMk id="5" creationId="{F9D61623-63D2-FC32-61F4-9D77DFD64637}"/>
          </ac:graphicFrameMkLst>
        </pc:graphicFrameChg>
        <pc:picChg chg="del">
          <ac:chgData name="Ashok Basnet" userId="b75f6f4236b527a2" providerId="Windows Live" clId="Web-{8B32E046-EC09-4BF3-BB08-EF77B55420D1}" dt="2022-12-17T23:53:38.093" v="3"/>
          <ac:picMkLst>
            <pc:docMk/>
            <pc:sldMk cId="650471130" sldId="266"/>
            <ac:picMk id="4" creationId="{8A61497B-2012-DF1B-1D8F-3EB24CB4E5B7}"/>
          </ac:picMkLst>
        </pc:picChg>
      </pc:sldChg>
      <pc:sldChg chg="modSp add replId">
        <pc:chgData name="Ashok Basnet" userId="b75f6f4236b527a2" providerId="Windows Live" clId="Web-{8B32E046-EC09-4BF3-BB08-EF77B55420D1}" dt="2022-12-18T00:00:26.684" v="349" actId="20577"/>
        <pc:sldMkLst>
          <pc:docMk/>
          <pc:sldMk cId="2318972701" sldId="267"/>
        </pc:sldMkLst>
        <pc:spChg chg="mod">
          <ac:chgData name="Ashok Basnet" userId="b75f6f4236b527a2" providerId="Windows Live" clId="Web-{8B32E046-EC09-4BF3-BB08-EF77B55420D1}" dt="2022-12-18T00:00:26.684" v="349" actId="20577"/>
          <ac:spMkLst>
            <pc:docMk/>
            <pc:sldMk cId="2318972701" sldId="267"/>
            <ac:spMk id="3" creationId="{A3A114DF-24C1-81C5-B7D8-F5497CA61728}"/>
          </ac:spMkLst>
        </pc:spChg>
        <pc:graphicFrameChg chg="mod modGraphic">
          <ac:chgData name="Ashok Basnet" userId="b75f6f4236b527a2" providerId="Windows Live" clId="Web-{8B32E046-EC09-4BF3-BB08-EF77B55420D1}" dt="2022-12-17T23:57:28.209" v="214"/>
          <ac:graphicFrameMkLst>
            <pc:docMk/>
            <pc:sldMk cId="2318972701" sldId="267"/>
            <ac:graphicFrameMk id="5" creationId="{F9D61623-63D2-FC32-61F4-9D77DFD64637}"/>
          </ac:graphicFrameMkLst>
        </pc:graphicFrameChg>
      </pc:sldChg>
      <pc:sldChg chg="modSp add replId">
        <pc:chgData name="Ashok Basnet" userId="b75f6f4236b527a2" providerId="Windows Live" clId="Web-{8B32E046-EC09-4BF3-BB08-EF77B55420D1}" dt="2022-12-18T00:00:38.482" v="359" actId="20577"/>
        <pc:sldMkLst>
          <pc:docMk/>
          <pc:sldMk cId="1764509634" sldId="268"/>
        </pc:sldMkLst>
        <pc:spChg chg="mod">
          <ac:chgData name="Ashok Basnet" userId="b75f6f4236b527a2" providerId="Windows Live" clId="Web-{8B32E046-EC09-4BF3-BB08-EF77B55420D1}" dt="2022-12-18T00:00:38.482" v="359" actId="20577"/>
          <ac:spMkLst>
            <pc:docMk/>
            <pc:sldMk cId="1764509634" sldId="268"/>
            <ac:spMk id="3" creationId="{A3A114DF-24C1-81C5-B7D8-F5497CA61728}"/>
          </ac:spMkLst>
        </pc:spChg>
        <pc:graphicFrameChg chg="mod modGraphic">
          <ac:chgData name="Ashok Basnet" userId="b75f6f4236b527a2" providerId="Windows Live" clId="Web-{8B32E046-EC09-4BF3-BB08-EF77B55420D1}" dt="2022-12-17T23:59:25.105" v="341"/>
          <ac:graphicFrameMkLst>
            <pc:docMk/>
            <pc:sldMk cId="1764509634" sldId="268"/>
            <ac:graphicFrameMk id="5" creationId="{F9D61623-63D2-FC32-61F4-9D77DFD64637}"/>
          </ac:graphicFrameMkLst>
        </pc:graphicFrameChg>
      </pc:sldChg>
      <pc:sldChg chg="modSp add replId">
        <pc:chgData name="Ashok Basnet" userId="b75f6f4236b527a2" providerId="Windows Live" clId="Web-{8B32E046-EC09-4BF3-BB08-EF77B55420D1}" dt="2022-12-18T00:07:09.320" v="534" actId="20577"/>
        <pc:sldMkLst>
          <pc:docMk/>
          <pc:sldMk cId="2701833850" sldId="269"/>
        </pc:sldMkLst>
        <pc:spChg chg="mod">
          <ac:chgData name="Ashok Basnet" userId="b75f6f4236b527a2" providerId="Windows Live" clId="Web-{8B32E046-EC09-4BF3-BB08-EF77B55420D1}" dt="2022-12-18T00:07:09.320" v="534" actId="20577"/>
          <ac:spMkLst>
            <pc:docMk/>
            <pc:sldMk cId="2701833850" sldId="269"/>
            <ac:spMk id="3" creationId="{A3A114DF-24C1-81C5-B7D8-F5497CA61728}"/>
          </ac:spMkLst>
        </pc:spChg>
        <pc:graphicFrameChg chg="mod modGraphic">
          <ac:chgData name="Ashok Basnet" userId="b75f6f4236b527a2" providerId="Windows Live" clId="Web-{8B32E046-EC09-4BF3-BB08-EF77B55420D1}" dt="2022-12-18T00:03:37.924" v="433"/>
          <ac:graphicFrameMkLst>
            <pc:docMk/>
            <pc:sldMk cId="2701833850" sldId="269"/>
            <ac:graphicFrameMk id="5" creationId="{F9D61623-63D2-FC32-61F4-9D77DFD64637}"/>
          </ac:graphicFrameMkLst>
        </pc:graphicFrameChg>
      </pc:sldChg>
      <pc:sldChg chg="modSp add replId">
        <pc:chgData name="Ashok Basnet" userId="b75f6f4236b527a2" providerId="Windows Live" clId="Web-{8B32E046-EC09-4BF3-BB08-EF77B55420D1}" dt="2022-12-18T00:07:23.586" v="542"/>
        <pc:sldMkLst>
          <pc:docMk/>
          <pc:sldMk cId="1862178972" sldId="270"/>
        </pc:sldMkLst>
        <pc:spChg chg="mod">
          <ac:chgData name="Ashok Basnet" userId="b75f6f4236b527a2" providerId="Windows Live" clId="Web-{8B32E046-EC09-4BF3-BB08-EF77B55420D1}" dt="2022-12-18T00:07:13.492" v="536" actId="20577"/>
          <ac:spMkLst>
            <pc:docMk/>
            <pc:sldMk cId="1862178972" sldId="270"/>
            <ac:spMk id="3" creationId="{A3A114DF-24C1-81C5-B7D8-F5497CA61728}"/>
          </ac:spMkLst>
        </pc:spChg>
        <pc:graphicFrameChg chg="mod modGraphic">
          <ac:chgData name="Ashok Basnet" userId="b75f6f4236b527a2" providerId="Windows Live" clId="Web-{8B32E046-EC09-4BF3-BB08-EF77B55420D1}" dt="2022-12-18T00:07:23.586" v="542"/>
          <ac:graphicFrameMkLst>
            <pc:docMk/>
            <pc:sldMk cId="1862178972" sldId="270"/>
            <ac:graphicFrameMk id="5" creationId="{F9D61623-63D2-FC32-61F4-9D77DFD64637}"/>
          </ac:graphicFrameMkLst>
        </pc:graphicFrameChg>
      </pc:sldChg>
      <pc:sldChg chg="modSp add replId">
        <pc:chgData name="Ashok Basnet" userId="b75f6f4236b527a2" providerId="Windows Live" clId="Web-{8B32E046-EC09-4BF3-BB08-EF77B55420D1}" dt="2022-12-18T00:08:00.040" v="556" actId="1076"/>
        <pc:sldMkLst>
          <pc:docMk/>
          <pc:sldMk cId="1395364668" sldId="271"/>
        </pc:sldMkLst>
        <pc:graphicFrameChg chg="mod modGraphic">
          <ac:chgData name="Ashok Basnet" userId="b75f6f4236b527a2" providerId="Windows Live" clId="Web-{8B32E046-EC09-4BF3-BB08-EF77B55420D1}" dt="2022-12-18T00:08:00.040" v="556" actId="1076"/>
          <ac:graphicFrameMkLst>
            <pc:docMk/>
            <pc:sldMk cId="1395364668" sldId="271"/>
            <ac:graphicFrameMk id="5" creationId="{F9D61623-63D2-FC32-61F4-9D77DFD64637}"/>
          </ac:graphicFrameMkLst>
        </pc:graphicFrameChg>
      </pc:sldChg>
      <pc:sldChg chg="modSp add replId">
        <pc:chgData name="Ashok Basnet" userId="b75f6f4236b527a2" providerId="Windows Live" clId="Web-{8B32E046-EC09-4BF3-BB08-EF77B55420D1}" dt="2022-12-18T00:20:20.693" v="735" actId="20577"/>
        <pc:sldMkLst>
          <pc:docMk/>
          <pc:sldMk cId="1290594267" sldId="272"/>
        </pc:sldMkLst>
        <pc:spChg chg="mod">
          <ac:chgData name="Ashok Basnet" userId="b75f6f4236b527a2" providerId="Windows Live" clId="Web-{8B32E046-EC09-4BF3-BB08-EF77B55420D1}" dt="2022-12-18T00:20:20.693" v="735" actId="20577"/>
          <ac:spMkLst>
            <pc:docMk/>
            <pc:sldMk cId="1290594267" sldId="272"/>
            <ac:spMk id="3" creationId="{A3A114DF-24C1-81C5-B7D8-F5497CA61728}"/>
          </ac:spMkLst>
        </pc:spChg>
        <pc:graphicFrameChg chg="mod modGraphic">
          <ac:chgData name="Ashok Basnet" userId="b75f6f4236b527a2" providerId="Windows Live" clId="Web-{8B32E046-EC09-4BF3-BB08-EF77B55420D1}" dt="2022-12-18T00:13:11.349" v="636"/>
          <ac:graphicFrameMkLst>
            <pc:docMk/>
            <pc:sldMk cId="1290594267" sldId="272"/>
            <ac:graphicFrameMk id="5" creationId="{F9D61623-63D2-FC32-61F4-9D77DFD64637}"/>
          </ac:graphicFrameMkLst>
        </pc:graphicFrameChg>
      </pc:sldChg>
      <pc:sldChg chg="modSp add replId">
        <pc:chgData name="Ashok Basnet" userId="b75f6f4236b527a2" providerId="Windows Live" clId="Web-{8B32E046-EC09-4BF3-BB08-EF77B55420D1}" dt="2022-12-18T00:20:31.662" v="737" actId="20577"/>
        <pc:sldMkLst>
          <pc:docMk/>
          <pc:sldMk cId="2978386348" sldId="273"/>
        </pc:sldMkLst>
        <pc:spChg chg="mod">
          <ac:chgData name="Ashok Basnet" userId="b75f6f4236b527a2" providerId="Windows Live" clId="Web-{8B32E046-EC09-4BF3-BB08-EF77B55420D1}" dt="2022-12-18T00:20:31.662" v="737" actId="20577"/>
          <ac:spMkLst>
            <pc:docMk/>
            <pc:sldMk cId="2978386348" sldId="273"/>
            <ac:spMk id="3" creationId="{A3A114DF-24C1-81C5-B7D8-F5497CA61728}"/>
          </ac:spMkLst>
        </pc:spChg>
        <pc:graphicFrameChg chg="mod modGraphic">
          <ac:chgData name="Ashok Basnet" userId="b75f6f4236b527a2" providerId="Windows Live" clId="Web-{8B32E046-EC09-4BF3-BB08-EF77B55420D1}" dt="2022-12-18T00:16:05.588" v="662"/>
          <ac:graphicFrameMkLst>
            <pc:docMk/>
            <pc:sldMk cId="2978386348" sldId="273"/>
            <ac:graphicFrameMk id="5" creationId="{F9D61623-63D2-FC32-61F4-9D77DFD64637}"/>
          </ac:graphicFrameMkLst>
        </pc:graphicFrameChg>
      </pc:sldChg>
      <pc:sldChg chg="modSp add replId">
        <pc:chgData name="Ashok Basnet" userId="b75f6f4236b527a2" providerId="Windows Live" clId="Web-{8B32E046-EC09-4BF3-BB08-EF77B55420D1}" dt="2022-12-18T00:20:37.443" v="739" actId="20577"/>
        <pc:sldMkLst>
          <pc:docMk/>
          <pc:sldMk cId="2596867334" sldId="274"/>
        </pc:sldMkLst>
        <pc:spChg chg="mod">
          <ac:chgData name="Ashok Basnet" userId="b75f6f4236b527a2" providerId="Windows Live" clId="Web-{8B32E046-EC09-4BF3-BB08-EF77B55420D1}" dt="2022-12-18T00:20:37.443" v="739" actId="20577"/>
          <ac:spMkLst>
            <pc:docMk/>
            <pc:sldMk cId="2596867334" sldId="274"/>
            <ac:spMk id="3" creationId="{A3A114DF-24C1-81C5-B7D8-F5497CA61728}"/>
          </ac:spMkLst>
        </pc:spChg>
        <pc:graphicFrameChg chg="mod modGraphic">
          <ac:chgData name="Ashok Basnet" userId="b75f6f4236b527a2" providerId="Windows Live" clId="Web-{8B32E046-EC09-4BF3-BB08-EF77B55420D1}" dt="2022-12-18T00:17:37.700" v="688"/>
          <ac:graphicFrameMkLst>
            <pc:docMk/>
            <pc:sldMk cId="2596867334" sldId="274"/>
            <ac:graphicFrameMk id="5" creationId="{F9D61623-63D2-FC32-61F4-9D77DFD64637}"/>
          </ac:graphicFrameMkLst>
        </pc:graphicFrameChg>
      </pc:sldChg>
      <pc:sldChg chg="modSp add replId">
        <pc:chgData name="Ashok Basnet" userId="b75f6f4236b527a2" providerId="Windows Live" clId="Web-{8B32E046-EC09-4BF3-BB08-EF77B55420D1}" dt="2022-12-18T00:20:41.631" v="741" actId="20577"/>
        <pc:sldMkLst>
          <pc:docMk/>
          <pc:sldMk cId="1859804980" sldId="275"/>
        </pc:sldMkLst>
        <pc:spChg chg="mod">
          <ac:chgData name="Ashok Basnet" userId="b75f6f4236b527a2" providerId="Windows Live" clId="Web-{8B32E046-EC09-4BF3-BB08-EF77B55420D1}" dt="2022-12-18T00:20:41.631" v="741" actId="20577"/>
          <ac:spMkLst>
            <pc:docMk/>
            <pc:sldMk cId="1859804980" sldId="275"/>
            <ac:spMk id="3" creationId="{A3A114DF-24C1-81C5-B7D8-F5497CA61728}"/>
          </ac:spMkLst>
        </pc:spChg>
        <pc:graphicFrameChg chg="mod modGraphic">
          <ac:chgData name="Ashok Basnet" userId="b75f6f4236b527a2" providerId="Windows Live" clId="Web-{8B32E046-EC09-4BF3-BB08-EF77B55420D1}" dt="2022-12-18T00:19:37.500" v="726"/>
          <ac:graphicFrameMkLst>
            <pc:docMk/>
            <pc:sldMk cId="1859804980" sldId="275"/>
            <ac:graphicFrameMk id="5" creationId="{F9D61623-63D2-FC32-61F4-9D77DFD64637}"/>
          </ac:graphicFrameMkLst>
        </pc:graphicFrameChg>
      </pc:sldChg>
      <pc:sldChg chg="modSp add replId">
        <pc:chgData name="Ashok Basnet" userId="b75f6f4236b527a2" providerId="Windows Live" clId="Web-{8B32E046-EC09-4BF3-BB08-EF77B55420D1}" dt="2022-12-18T00:20:46.537" v="743" actId="20577"/>
        <pc:sldMkLst>
          <pc:docMk/>
          <pc:sldMk cId="2921049311" sldId="276"/>
        </pc:sldMkLst>
        <pc:spChg chg="mod">
          <ac:chgData name="Ashok Basnet" userId="b75f6f4236b527a2" providerId="Windows Live" clId="Web-{8B32E046-EC09-4BF3-BB08-EF77B55420D1}" dt="2022-12-18T00:20:46.537" v="743" actId="20577"/>
          <ac:spMkLst>
            <pc:docMk/>
            <pc:sldMk cId="2921049311" sldId="276"/>
            <ac:spMk id="3" creationId="{A3A114DF-24C1-81C5-B7D8-F5497CA61728}"/>
          </ac:spMkLst>
        </pc:spChg>
      </pc:sldChg>
      <pc:sldChg chg="modSp add replId">
        <pc:chgData name="Ashok Basnet" userId="b75f6f4236b527a2" providerId="Windows Live" clId="Web-{8B32E046-EC09-4BF3-BB08-EF77B55420D1}" dt="2022-12-18T00:23:47.452" v="876" actId="20577"/>
        <pc:sldMkLst>
          <pc:docMk/>
          <pc:sldMk cId="409520602" sldId="277"/>
        </pc:sldMkLst>
        <pc:spChg chg="mod">
          <ac:chgData name="Ashok Basnet" userId="b75f6f4236b527a2" providerId="Windows Live" clId="Web-{8B32E046-EC09-4BF3-BB08-EF77B55420D1}" dt="2022-12-18T00:23:47.452" v="876" actId="20577"/>
          <ac:spMkLst>
            <pc:docMk/>
            <pc:sldMk cId="409520602" sldId="277"/>
            <ac:spMk id="3" creationId="{A3A114DF-24C1-81C5-B7D8-F5497CA61728}"/>
          </ac:spMkLst>
        </pc:spChg>
        <pc:graphicFrameChg chg="mod modGraphic">
          <ac:chgData name="Ashok Basnet" userId="b75f6f4236b527a2" providerId="Windows Live" clId="Web-{8B32E046-EC09-4BF3-BB08-EF77B55420D1}" dt="2022-12-18T00:23:42.030" v="874"/>
          <ac:graphicFrameMkLst>
            <pc:docMk/>
            <pc:sldMk cId="409520602" sldId="277"/>
            <ac:graphicFrameMk id="5" creationId="{F9D61623-63D2-FC32-61F4-9D77DFD64637}"/>
          </ac:graphicFrameMkLst>
        </pc:graphicFrameChg>
      </pc:sldChg>
      <pc:sldChg chg="modSp add replId">
        <pc:chgData name="Ashok Basnet" userId="b75f6f4236b527a2" providerId="Windows Live" clId="Web-{8B32E046-EC09-4BF3-BB08-EF77B55420D1}" dt="2022-12-18T00:34:26.396" v="1084" actId="20577"/>
        <pc:sldMkLst>
          <pc:docMk/>
          <pc:sldMk cId="656326993" sldId="278"/>
        </pc:sldMkLst>
        <pc:spChg chg="mod">
          <ac:chgData name="Ashok Basnet" userId="b75f6f4236b527a2" providerId="Windows Live" clId="Web-{8B32E046-EC09-4BF3-BB08-EF77B55420D1}" dt="2022-12-18T00:34:26.396" v="1084" actId="20577"/>
          <ac:spMkLst>
            <pc:docMk/>
            <pc:sldMk cId="656326993" sldId="278"/>
            <ac:spMk id="3" creationId="{A3A114DF-24C1-81C5-B7D8-F5497CA61728}"/>
          </ac:spMkLst>
        </pc:spChg>
      </pc:sldChg>
      <pc:sldChg chg="modSp add replId">
        <pc:chgData name="Ashok Basnet" userId="b75f6f4236b527a2" providerId="Windows Live" clId="Web-{8B32E046-EC09-4BF3-BB08-EF77B55420D1}" dt="2022-12-18T00:35:13.210" v="1101" actId="20577"/>
        <pc:sldMkLst>
          <pc:docMk/>
          <pc:sldMk cId="3405878516" sldId="279"/>
        </pc:sldMkLst>
        <pc:spChg chg="mod">
          <ac:chgData name="Ashok Basnet" userId="b75f6f4236b527a2" providerId="Windows Live" clId="Web-{8B32E046-EC09-4BF3-BB08-EF77B55420D1}" dt="2022-12-18T00:35:13.210" v="1101" actId="20577"/>
          <ac:spMkLst>
            <pc:docMk/>
            <pc:sldMk cId="3405878516" sldId="279"/>
            <ac:spMk id="3" creationId="{A3A114DF-24C1-81C5-B7D8-F5497CA61728}"/>
          </ac:spMkLst>
        </pc:spChg>
      </pc:sldChg>
    </pc:docChg>
  </pc:docChgLst>
  <pc:docChgLst>
    <pc:chgData name="Ashok Basnet" userId="b75f6f4236b527a2" providerId="Windows Live" clId="Web-{27FFE956-5474-4FB9-9D57-D2BCE936AC97}"/>
    <pc:docChg chg="modSld">
      <pc:chgData name="Ashok Basnet" userId="b75f6f4236b527a2" providerId="Windows Live" clId="Web-{27FFE956-5474-4FB9-9D57-D2BCE936AC97}" dt="2024-06-10T01:05:32.208" v="34" actId="14100"/>
      <pc:docMkLst>
        <pc:docMk/>
      </pc:docMkLst>
      <pc:sldChg chg="addSp delSp modSp">
        <pc:chgData name="Ashok Basnet" userId="b75f6f4236b527a2" providerId="Windows Live" clId="Web-{27FFE956-5474-4FB9-9D57-D2BCE936AC97}" dt="2024-06-10T01:02:55.379" v="4" actId="1076"/>
        <pc:sldMkLst>
          <pc:docMk/>
          <pc:sldMk cId="1860745244" sldId="281"/>
        </pc:sldMkLst>
        <pc:spChg chg="add del mod">
          <ac:chgData name="Ashok Basnet" userId="b75f6f4236b527a2" providerId="Windows Live" clId="Web-{27FFE956-5474-4FB9-9D57-D2BCE936AC97}" dt="2024-06-10T01:02:46.113" v="1"/>
          <ac:spMkLst>
            <pc:docMk/>
            <pc:sldMk cId="1860745244" sldId="281"/>
            <ac:spMk id="5" creationId="{04F33066-C599-BAF7-A1C1-74F31FF3937A}"/>
          </ac:spMkLst>
        </pc:spChg>
        <pc:picChg chg="del">
          <ac:chgData name="Ashok Basnet" userId="b75f6f4236b527a2" providerId="Windows Live" clId="Web-{27FFE956-5474-4FB9-9D57-D2BCE936AC97}" dt="2024-06-10T01:02:35.925" v="0"/>
          <ac:picMkLst>
            <pc:docMk/>
            <pc:sldMk cId="1860745244" sldId="281"/>
            <ac:picMk id="4" creationId="{38BDF93F-B1D0-9622-803D-33681C350D6B}"/>
          </ac:picMkLst>
        </pc:picChg>
        <pc:picChg chg="add mod ord">
          <ac:chgData name="Ashok Basnet" userId="b75f6f4236b527a2" providerId="Windows Live" clId="Web-{27FFE956-5474-4FB9-9D57-D2BCE936AC97}" dt="2024-06-10T01:02:55.379" v="4" actId="1076"/>
          <ac:picMkLst>
            <pc:docMk/>
            <pc:sldMk cId="1860745244" sldId="281"/>
            <ac:picMk id="6" creationId="{567BA8B8-5197-3678-83F6-0159A16D7A9E}"/>
          </ac:picMkLst>
        </pc:picChg>
      </pc:sldChg>
      <pc:sldChg chg="addSp delSp modSp">
        <pc:chgData name="Ashok Basnet" userId="b75f6f4236b527a2" providerId="Windows Live" clId="Web-{27FFE956-5474-4FB9-9D57-D2BCE936AC97}" dt="2024-06-10T01:05:32.208" v="34" actId="14100"/>
        <pc:sldMkLst>
          <pc:docMk/>
          <pc:sldMk cId="3482290092" sldId="290"/>
        </pc:sldMkLst>
        <pc:spChg chg="del">
          <ac:chgData name="Ashok Basnet" userId="b75f6f4236b527a2" providerId="Windows Live" clId="Web-{27FFE956-5474-4FB9-9D57-D2BCE936AC97}" dt="2024-06-10T01:03:51.692" v="15"/>
          <ac:spMkLst>
            <pc:docMk/>
            <pc:sldMk cId="3482290092" sldId="290"/>
            <ac:spMk id="2" creationId="{EB86B156-C9EB-9CAE-5087-6B417B5579E8}"/>
          </ac:spMkLst>
        </pc:spChg>
        <pc:spChg chg="del mod">
          <ac:chgData name="Ashok Basnet" userId="b75f6f4236b527a2" providerId="Windows Live" clId="Web-{27FFE956-5474-4FB9-9D57-D2BCE936AC97}" dt="2024-06-10T01:04:19.629" v="22"/>
          <ac:spMkLst>
            <pc:docMk/>
            <pc:sldMk cId="3482290092" sldId="290"/>
            <ac:spMk id="3" creationId="{A3A114DF-24C1-81C5-B7D8-F5497CA61728}"/>
          </ac:spMkLst>
        </pc:spChg>
        <pc:spChg chg="add del mod">
          <ac:chgData name="Ashok Basnet" userId="b75f6f4236b527a2" providerId="Windows Live" clId="Web-{27FFE956-5474-4FB9-9D57-D2BCE936AC97}" dt="2024-06-10T01:03:54.879" v="16"/>
          <ac:spMkLst>
            <pc:docMk/>
            <pc:sldMk cId="3482290092" sldId="290"/>
            <ac:spMk id="8" creationId="{9603B76B-C4D3-A513-C5A0-DAE63111CDC0}"/>
          </ac:spMkLst>
        </pc:spChg>
        <pc:graphicFrameChg chg="del">
          <ac:chgData name="Ashok Basnet" userId="b75f6f4236b527a2" providerId="Windows Live" clId="Web-{27FFE956-5474-4FB9-9D57-D2BCE936AC97}" dt="2024-06-10T01:03:15.191" v="5"/>
          <ac:graphicFrameMkLst>
            <pc:docMk/>
            <pc:sldMk cId="3482290092" sldId="290"/>
            <ac:graphicFrameMk id="4" creationId="{796C17FD-B55B-2147-29F2-BCB3760E783D}"/>
          </ac:graphicFrameMkLst>
        </pc:graphicFrameChg>
        <pc:picChg chg="add mod">
          <ac:chgData name="Ashok Basnet" userId="b75f6f4236b527a2" providerId="Windows Live" clId="Web-{27FFE956-5474-4FB9-9D57-D2BCE936AC97}" dt="2024-06-10T01:04:13.707" v="21" actId="14100"/>
          <ac:picMkLst>
            <pc:docMk/>
            <pc:sldMk cId="3482290092" sldId="290"/>
            <ac:picMk id="5" creationId="{C0FE84E7-73B5-C41F-CB95-49620D707AA5}"/>
          </ac:picMkLst>
        </pc:picChg>
        <pc:picChg chg="add mod">
          <ac:chgData name="Ashok Basnet" userId="b75f6f4236b527a2" providerId="Windows Live" clId="Web-{27FFE956-5474-4FB9-9D57-D2BCE936AC97}" dt="2024-06-10T01:04:00.457" v="18" actId="14100"/>
          <ac:picMkLst>
            <pc:docMk/>
            <pc:sldMk cId="3482290092" sldId="290"/>
            <ac:picMk id="6" creationId="{9E77EF7D-F928-3E46-0573-2F3C71EACC24}"/>
          </ac:picMkLst>
        </pc:picChg>
        <pc:picChg chg="add mod">
          <ac:chgData name="Ashok Basnet" userId="b75f6f4236b527a2" providerId="Windows Live" clId="Web-{27FFE956-5474-4FB9-9D57-D2BCE936AC97}" dt="2024-06-10T01:05:05.333" v="31" actId="1076"/>
          <ac:picMkLst>
            <pc:docMk/>
            <pc:sldMk cId="3482290092" sldId="290"/>
            <ac:picMk id="9" creationId="{FAE4614A-DBFE-BA5A-E466-3D9E5DEB7B26}"/>
          </ac:picMkLst>
        </pc:picChg>
        <pc:picChg chg="add mod">
          <ac:chgData name="Ashok Basnet" userId="b75f6f4236b527a2" providerId="Windows Live" clId="Web-{27FFE956-5474-4FB9-9D57-D2BCE936AC97}" dt="2024-06-10T01:04:58.333" v="29" actId="14100"/>
          <ac:picMkLst>
            <pc:docMk/>
            <pc:sldMk cId="3482290092" sldId="290"/>
            <ac:picMk id="10" creationId="{ECB33AFC-1FCD-1016-1A05-2D6545673306}"/>
          </ac:picMkLst>
        </pc:picChg>
        <pc:picChg chg="add mod">
          <ac:chgData name="Ashok Basnet" userId="b75f6f4236b527a2" providerId="Windows Live" clId="Web-{27FFE956-5474-4FB9-9D57-D2BCE936AC97}" dt="2024-06-10T01:05:32.208" v="34" actId="14100"/>
          <ac:picMkLst>
            <pc:docMk/>
            <pc:sldMk cId="3482290092" sldId="290"/>
            <ac:picMk id="11" creationId="{19C03B75-18B9-EAE0-62D7-594536391613}"/>
          </ac:picMkLst>
        </pc:picChg>
      </pc:sldChg>
    </pc:docChg>
  </pc:docChgLst>
  <pc:docChgLst>
    <pc:chgData name="Ashok Basnet" userId="b75f6f4236b527a2" providerId="Windows Live" clId="Web-{1200D0C7-AA08-4218-81B7-5D208013A028}"/>
    <pc:docChg chg="addSld modSld">
      <pc:chgData name="Ashok Basnet" userId="b75f6f4236b527a2" providerId="Windows Live" clId="Web-{1200D0C7-AA08-4218-81B7-5D208013A028}" dt="2023-01-08T15:15:50.217" v="183"/>
      <pc:docMkLst>
        <pc:docMk/>
      </pc:docMkLst>
      <pc:sldChg chg="addSp modSp">
        <pc:chgData name="Ashok Basnet" userId="b75f6f4236b527a2" providerId="Windows Live" clId="Web-{1200D0C7-AA08-4218-81B7-5D208013A028}" dt="2023-01-08T15:14:43.122" v="178" actId="20577"/>
        <pc:sldMkLst>
          <pc:docMk/>
          <pc:sldMk cId="3443781413" sldId="305"/>
        </pc:sldMkLst>
        <pc:spChg chg="add mod">
          <ac:chgData name="Ashok Basnet" userId="b75f6f4236b527a2" providerId="Windows Live" clId="Web-{1200D0C7-AA08-4218-81B7-5D208013A028}" dt="2023-01-08T15:14:43.122" v="178" actId="20577"/>
          <ac:spMkLst>
            <pc:docMk/>
            <pc:sldMk cId="3443781413" sldId="305"/>
            <ac:spMk id="5" creationId="{D2FFC52C-2B0D-6CA9-7FA2-6CB8648A0C8A}"/>
          </ac:spMkLst>
        </pc:spChg>
      </pc:sldChg>
      <pc:sldChg chg="addSp delSp modSp add mod replId setBg">
        <pc:chgData name="Ashok Basnet" userId="b75f6f4236b527a2" providerId="Windows Live" clId="Web-{1200D0C7-AA08-4218-81B7-5D208013A028}" dt="2023-01-08T14:44:19.997" v="10" actId="14100"/>
        <pc:sldMkLst>
          <pc:docMk/>
          <pc:sldMk cId="3802953059" sldId="364"/>
        </pc:sldMkLst>
        <pc:spChg chg="mod">
          <ac:chgData name="Ashok Basnet" userId="b75f6f4236b527a2" providerId="Windows Live" clId="Web-{1200D0C7-AA08-4218-81B7-5D208013A028}" dt="2023-01-08T14:44:19.997" v="10" actId="14100"/>
          <ac:spMkLst>
            <pc:docMk/>
            <pc:sldMk cId="3802953059" sldId="364"/>
            <ac:spMk id="3" creationId="{F322368F-1C6F-E89F-3B6B-8C7C77BC37B8}"/>
          </ac:spMkLst>
        </pc:spChg>
        <pc:spChg chg="add">
          <ac:chgData name="Ashok Basnet" userId="b75f6f4236b527a2" providerId="Windows Live" clId="Web-{1200D0C7-AA08-4218-81B7-5D208013A028}" dt="2023-01-08T14:44:07.013" v="7"/>
          <ac:spMkLst>
            <pc:docMk/>
            <pc:sldMk cId="3802953059" sldId="364"/>
            <ac:spMk id="8" creationId="{5E39A796-BE83-48B1-B33F-35C4A32AAB57}"/>
          </ac:spMkLst>
        </pc:spChg>
        <pc:spChg chg="add">
          <ac:chgData name="Ashok Basnet" userId="b75f6f4236b527a2" providerId="Windows Live" clId="Web-{1200D0C7-AA08-4218-81B7-5D208013A028}" dt="2023-01-08T14:44:07.013" v="7"/>
          <ac:spMkLst>
            <pc:docMk/>
            <pc:sldMk cId="3802953059" sldId="364"/>
            <ac:spMk id="10" creationId="{72F84B47-E267-4194-8194-831DB7B5547F}"/>
          </ac:spMkLst>
        </pc:spChg>
        <pc:picChg chg="add mod">
          <ac:chgData name="Ashok Basnet" userId="b75f6f4236b527a2" providerId="Windows Live" clId="Web-{1200D0C7-AA08-4218-81B7-5D208013A028}" dt="2023-01-08T14:44:07.013" v="7"/>
          <ac:picMkLst>
            <pc:docMk/>
            <pc:sldMk cId="3802953059" sldId="364"/>
            <ac:picMk id="2" creationId="{F63318B2-A390-6AD1-9FE4-6981068C7209}"/>
          </ac:picMkLst>
        </pc:picChg>
        <pc:picChg chg="del">
          <ac:chgData name="Ashok Basnet" userId="b75f6f4236b527a2" providerId="Windows Live" clId="Web-{1200D0C7-AA08-4218-81B7-5D208013A028}" dt="2023-01-08T14:43:15.886" v="4"/>
          <ac:picMkLst>
            <pc:docMk/>
            <pc:sldMk cId="3802953059" sldId="364"/>
            <ac:picMk id="4" creationId="{9DE6B29C-8D25-192B-5AEE-B4F7E9C498BD}"/>
          </ac:picMkLst>
        </pc:picChg>
      </pc:sldChg>
      <pc:sldChg chg="delSp modSp new">
        <pc:chgData name="Ashok Basnet" userId="b75f6f4236b527a2" providerId="Windows Live" clId="Web-{1200D0C7-AA08-4218-81B7-5D208013A028}" dt="2023-01-08T14:45:56.094" v="35" actId="20577"/>
        <pc:sldMkLst>
          <pc:docMk/>
          <pc:sldMk cId="3046080083" sldId="365"/>
        </pc:sldMkLst>
        <pc:spChg chg="del">
          <ac:chgData name="Ashok Basnet" userId="b75f6f4236b527a2" providerId="Windows Live" clId="Web-{1200D0C7-AA08-4218-81B7-5D208013A028}" dt="2023-01-08T14:44:42.623" v="17"/>
          <ac:spMkLst>
            <pc:docMk/>
            <pc:sldMk cId="3046080083" sldId="365"/>
            <ac:spMk id="2" creationId="{B2A852AB-F5C4-9434-2486-009AEF3F2048}"/>
          </ac:spMkLst>
        </pc:spChg>
        <pc:spChg chg="mod">
          <ac:chgData name="Ashok Basnet" userId="b75f6f4236b527a2" providerId="Windows Live" clId="Web-{1200D0C7-AA08-4218-81B7-5D208013A028}" dt="2023-01-08T14:45:56.094" v="35" actId="20577"/>
          <ac:spMkLst>
            <pc:docMk/>
            <pc:sldMk cId="3046080083" sldId="365"/>
            <ac:spMk id="3" creationId="{E9944015-0DB5-39C4-ED6F-177F79A92963}"/>
          </ac:spMkLst>
        </pc:spChg>
      </pc:sldChg>
      <pc:sldChg chg="addSp delSp modSp add mod replId setBg">
        <pc:chgData name="Ashok Basnet" userId="b75f6f4236b527a2" providerId="Windows Live" clId="Web-{1200D0C7-AA08-4218-81B7-5D208013A028}" dt="2023-01-08T14:46:49.595" v="41"/>
        <pc:sldMkLst>
          <pc:docMk/>
          <pc:sldMk cId="176806254" sldId="366"/>
        </pc:sldMkLst>
        <pc:spChg chg="del mod">
          <ac:chgData name="Ashok Basnet" userId="b75f6f4236b527a2" providerId="Windows Live" clId="Web-{1200D0C7-AA08-4218-81B7-5D208013A028}" dt="2023-01-08T14:46:31.282" v="38"/>
          <ac:spMkLst>
            <pc:docMk/>
            <pc:sldMk cId="176806254" sldId="366"/>
            <ac:spMk id="3" creationId="{E9944015-0DB5-39C4-ED6F-177F79A92963}"/>
          </ac:spMkLst>
        </pc:spChg>
        <pc:spChg chg="add del">
          <ac:chgData name="Ashok Basnet" userId="b75f6f4236b527a2" providerId="Windows Live" clId="Web-{1200D0C7-AA08-4218-81B7-5D208013A028}" dt="2023-01-08T14:46:49.595" v="40"/>
          <ac:spMkLst>
            <pc:docMk/>
            <pc:sldMk cId="176806254" sldId="366"/>
            <ac:spMk id="7" creationId="{22F15A2D-2324-487D-A02A-BF46C5C580EB}"/>
          </ac:spMkLst>
        </pc:spChg>
        <pc:spChg chg="add del">
          <ac:chgData name="Ashok Basnet" userId="b75f6f4236b527a2" providerId="Windows Live" clId="Web-{1200D0C7-AA08-4218-81B7-5D208013A028}" dt="2023-01-08T14:46:49.595" v="40"/>
          <ac:spMkLst>
            <pc:docMk/>
            <pc:sldMk cId="176806254" sldId="366"/>
            <ac:spMk id="9" creationId="{17A7F34E-D418-47E2-9F86-2C45BBC31210}"/>
          </ac:spMkLst>
        </pc:spChg>
        <pc:spChg chg="add del">
          <ac:chgData name="Ashok Basnet" userId="b75f6f4236b527a2" providerId="Windows Live" clId="Web-{1200D0C7-AA08-4218-81B7-5D208013A028}" dt="2023-01-08T14:46:49.595" v="40"/>
          <ac:spMkLst>
            <pc:docMk/>
            <pc:sldMk cId="176806254" sldId="366"/>
            <ac:spMk id="11" creationId="{2AEAFA59-923A-4F54-8B49-44C970BCC323}"/>
          </ac:spMkLst>
        </pc:spChg>
        <pc:picChg chg="add mod ord">
          <ac:chgData name="Ashok Basnet" userId="b75f6f4236b527a2" providerId="Windows Live" clId="Web-{1200D0C7-AA08-4218-81B7-5D208013A028}" dt="2023-01-08T14:46:49.595" v="41"/>
          <ac:picMkLst>
            <pc:docMk/>
            <pc:sldMk cId="176806254" sldId="366"/>
            <ac:picMk id="2" creationId="{34A3DD81-DCC2-CC51-8DE2-ACAA5399F436}"/>
          </ac:picMkLst>
        </pc:picChg>
      </pc:sldChg>
      <pc:sldChg chg="addSp delSp modSp new mod setBg">
        <pc:chgData name="Ashok Basnet" userId="b75f6f4236b527a2" providerId="Windows Live" clId="Web-{1200D0C7-AA08-4218-81B7-5D208013A028}" dt="2023-01-08T14:58:48.644" v="58" actId="20577"/>
        <pc:sldMkLst>
          <pc:docMk/>
          <pc:sldMk cId="2995501773" sldId="367"/>
        </pc:sldMkLst>
        <pc:spChg chg="del mod">
          <ac:chgData name="Ashok Basnet" userId="b75f6f4236b527a2" providerId="Windows Live" clId="Web-{1200D0C7-AA08-4218-81B7-5D208013A028}" dt="2023-01-08T14:57:52.721" v="48"/>
          <ac:spMkLst>
            <pc:docMk/>
            <pc:sldMk cId="2995501773" sldId="367"/>
            <ac:spMk id="2" creationId="{9DF65175-3280-FE49-D921-156E9BEABE19}"/>
          </ac:spMkLst>
        </pc:spChg>
        <pc:spChg chg="mod">
          <ac:chgData name="Ashok Basnet" userId="b75f6f4236b527a2" providerId="Windows Live" clId="Web-{1200D0C7-AA08-4218-81B7-5D208013A028}" dt="2023-01-08T14:58:48.644" v="58" actId="20577"/>
          <ac:spMkLst>
            <pc:docMk/>
            <pc:sldMk cId="2995501773" sldId="367"/>
            <ac:spMk id="3" creationId="{54709854-A7A6-804D-8156-6E5A6CB770ED}"/>
          </ac:spMkLst>
        </pc:spChg>
        <pc:spChg chg="add">
          <ac:chgData name="Ashok Basnet" userId="b75f6f4236b527a2" providerId="Windows Live" clId="Web-{1200D0C7-AA08-4218-81B7-5D208013A028}" dt="2023-01-08T14:57:43.830" v="47"/>
          <ac:spMkLst>
            <pc:docMk/>
            <pc:sldMk cId="2995501773" sldId="367"/>
            <ac:spMk id="9" creationId="{45D37F4E-DDB4-456B-97E0-9937730A039F}"/>
          </ac:spMkLst>
        </pc:spChg>
        <pc:spChg chg="add">
          <ac:chgData name="Ashok Basnet" userId="b75f6f4236b527a2" providerId="Windows Live" clId="Web-{1200D0C7-AA08-4218-81B7-5D208013A028}" dt="2023-01-08T14:57:43.830" v="47"/>
          <ac:spMkLst>
            <pc:docMk/>
            <pc:sldMk cId="2995501773" sldId="367"/>
            <ac:spMk id="11" creationId="{B2DD41CD-8F47-4F56-AD12-4E2FF7696987}"/>
          </ac:spMkLst>
        </pc:spChg>
        <pc:picChg chg="add mod">
          <ac:chgData name="Ashok Basnet" userId="b75f6f4236b527a2" providerId="Windows Live" clId="Web-{1200D0C7-AA08-4218-81B7-5D208013A028}" dt="2023-01-08T14:58:32.691" v="55" actId="1076"/>
          <ac:picMkLst>
            <pc:docMk/>
            <pc:sldMk cId="2995501773" sldId="367"/>
            <ac:picMk id="4" creationId="{CE956FDF-78DF-3316-A1E2-B6BD0E42F216}"/>
          </ac:picMkLst>
        </pc:picChg>
      </pc:sldChg>
      <pc:sldChg chg="addSp delSp modSp add replId">
        <pc:chgData name="Ashok Basnet" userId="b75f6f4236b527a2" providerId="Windows Live" clId="Web-{1200D0C7-AA08-4218-81B7-5D208013A028}" dt="2023-01-08T15:00:59.320" v="65" actId="1076"/>
        <pc:sldMkLst>
          <pc:docMk/>
          <pc:sldMk cId="1322447313" sldId="368"/>
        </pc:sldMkLst>
        <pc:spChg chg="mod">
          <ac:chgData name="Ashok Basnet" userId="b75f6f4236b527a2" providerId="Windows Live" clId="Web-{1200D0C7-AA08-4218-81B7-5D208013A028}" dt="2023-01-08T14:59:37.583" v="62" actId="20577"/>
          <ac:spMkLst>
            <pc:docMk/>
            <pc:sldMk cId="1322447313" sldId="368"/>
            <ac:spMk id="3" creationId="{54709854-A7A6-804D-8156-6E5A6CB770ED}"/>
          </ac:spMkLst>
        </pc:spChg>
        <pc:picChg chg="add mod">
          <ac:chgData name="Ashok Basnet" userId="b75f6f4236b527a2" providerId="Windows Live" clId="Web-{1200D0C7-AA08-4218-81B7-5D208013A028}" dt="2023-01-08T15:00:59.320" v="65" actId="1076"/>
          <ac:picMkLst>
            <pc:docMk/>
            <pc:sldMk cId="1322447313" sldId="368"/>
            <ac:picMk id="2" creationId="{E20D49A3-A295-B01B-6819-6E8C5AB7F187}"/>
          </ac:picMkLst>
        </pc:picChg>
        <pc:picChg chg="del">
          <ac:chgData name="Ashok Basnet" userId="b75f6f4236b527a2" providerId="Windows Live" clId="Web-{1200D0C7-AA08-4218-81B7-5D208013A028}" dt="2023-01-08T14:59:37.927" v="63"/>
          <ac:picMkLst>
            <pc:docMk/>
            <pc:sldMk cId="1322447313" sldId="368"/>
            <ac:picMk id="4" creationId="{CE956FDF-78DF-3316-A1E2-B6BD0E42F216}"/>
          </ac:picMkLst>
        </pc:picChg>
      </pc:sldChg>
      <pc:sldChg chg="addSp delSp modSp add replId">
        <pc:chgData name="Ashok Basnet" userId="b75f6f4236b527a2" providerId="Windows Live" clId="Web-{1200D0C7-AA08-4218-81B7-5D208013A028}" dt="2023-01-08T15:02:01.821" v="73" actId="14100"/>
        <pc:sldMkLst>
          <pc:docMk/>
          <pc:sldMk cId="2737916716" sldId="369"/>
        </pc:sldMkLst>
        <pc:spChg chg="mod">
          <ac:chgData name="Ashok Basnet" userId="b75f6f4236b527a2" providerId="Windows Live" clId="Web-{1200D0C7-AA08-4218-81B7-5D208013A028}" dt="2023-01-08T15:01:36.039" v="68" actId="20577"/>
          <ac:spMkLst>
            <pc:docMk/>
            <pc:sldMk cId="2737916716" sldId="369"/>
            <ac:spMk id="3" creationId="{54709854-A7A6-804D-8156-6E5A6CB770ED}"/>
          </ac:spMkLst>
        </pc:spChg>
        <pc:picChg chg="del">
          <ac:chgData name="Ashok Basnet" userId="b75f6f4236b527a2" providerId="Windows Live" clId="Web-{1200D0C7-AA08-4218-81B7-5D208013A028}" dt="2023-01-08T15:01:36.774" v="69"/>
          <ac:picMkLst>
            <pc:docMk/>
            <pc:sldMk cId="2737916716" sldId="369"/>
            <ac:picMk id="2" creationId="{E20D49A3-A295-B01B-6819-6E8C5AB7F187}"/>
          </ac:picMkLst>
        </pc:picChg>
        <pc:picChg chg="add mod">
          <ac:chgData name="Ashok Basnet" userId="b75f6f4236b527a2" providerId="Windows Live" clId="Web-{1200D0C7-AA08-4218-81B7-5D208013A028}" dt="2023-01-08T15:02:01.821" v="73" actId="14100"/>
          <ac:picMkLst>
            <pc:docMk/>
            <pc:sldMk cId="2737916716" sldId="369"/>
            <ac:picMk id="4" creationId="{720E1AF7-9D09-DEC8-D2BB-0CDBC80E38E5}"/>
          </ac:picMkLst>
        </pc:picChg>
      </pc:sldChg>
      <pc:sldChg chg="addSp delSp modSp add replId">
        <pc:chgData name="Ashok Basnet" userId="b75f6f4236b527a2" providerId="Windows Live" clId="Web-{1200D0C7-AA08-4218-81B7-5D208013A028}" dt="2023-01-08T15:02:40.838" v="80" actId="14100"/>
        <pc:sldMkLst>
          <pc:docMk/>
          <pc:sldMk cId="1512581738" sldId="370"/>
        </pc:sldMkLst>
        <pc:spChg chg="mod">
          <ac:chgData name="Ashok Basnet" userId="b75f6f4236b527a2" providerId="Windows Live" clId="Web-{1200D0C7-AA08-4218-81B7-5D208013A028}" dt="2023-01-08T15:02:23.634" v="76" actId="20577"/>
          <ac:spMkLst>
            <pc:docMk/>
            <pc:sldMk cId="1512581738" sldId="370"/>
            <ac:spMk id="3" creationId="{54709854-A7A6-804D-8156-6E5A6CB770ED}"/>
          </ac:spMkLst>
        </pc:spChg>
        <pc:picChg chg="add mod">
          <ac:chgData name="Ashok Basnet" userId="b75f6f4236b527a2" providerId="Windows Live" clId="Web-{1200D0C7-AA08-4218-81B7-5D208013A028}" dt="2023-01-08T15:02:40.838" v="80" actId="14100"/>
          <ac:picMkLst>
            <pc:docMk/>
            <pc:sldMk cId="1512581738" sldId="370"/>
            <ac:picMk id="2" creationId="{595277E0-DBAD-ACA5-0CC6-7411BC7C8260}"/>
          </ac:picMkLst>
        </pc:picChg>
        <pc:picChg chg="del">
          <ac:chgData name="Ashok Basnet" userId="b75f6f4236b527a2" providerId="Windows Live" clId="Web-{1200D0C7-AA08-4218-81B7-5D208013A028}" dt="2023-01-08T15:02:27.541" v="77"/>
          <ac:picMkLst>
            <pc:docMk/>
            <pc:sldMk cId="1512581738" sldId="370"/>
            <ac:picMk id="4" creationId="{720E1AF7-9D09-DEC8-D2BB-0CDBC80E38E5}"/>
          </ac:picMkLst>
        </pc:picChg>
      </pc:sldChg>
      <pc:sldChg chg="addSp delSp modSp add replId">
        <pc:chgData name="Ashok Basnet" userId="b75f6f4236b527a2" providerId="Windows Live" clId="Web-{1200D0C7-AA08-4218-81B7-5D208013A028}" dt="2023-01-08T15:03:43.089" v="89" actId="14100"/>
        <pc:sldMkLst>
          <pc:docMk/>
          <pc:sldMk cId="1705594842" sldId="371"/>
        </pc:sldMkLst>
        <pc:spChg chg="mod">
          <ac:chgData name="Ashok Basnet" userId="b75f6f4236b527a2" providerId="Windows Live" clId="Web-{1200D0C7-AA08-4218-81B7-5D208013A028}" dt="2023-01-08T15:03:43.089" v="89" actId="14100"/>
          <ac:spMkLst>
            <pc:docMk/>
            <pc:sldMk cId="1705594842" sldId="371"/>
            <ac:spMk id="3" creationId="{54709854-A7A6-804D-8156-6E5A6CB770ED}"/>
          </ac:spMkLst>
        </pc:spChg>
        <pc:picChg chg="del">
          <ac:chgData name="Ashok Basnet" userId="b75f6f4236b527a2" providerId="Windows Live" clId="Web-{1200D0C7-AA08-4218-81B7-5D208013A028}" dt="2023-01-08T15:03:11.932" v="82"/>
          <ac:picMkLst>
            <pc:docMk/>
            <pc:sldMk cId="1705594842" sldId="371"/>
            <ac:picMk id="2" creationId="{595277E0-DBAD-ACA5-0CC6-7411BC7C8260}"/>
          </ac:picMkLst>
        </pc:picChg>
        <pc:picChg chg="add mod">
          <ac:chgData name="Ashok Basnet" userId="b75f6f4236b527a2" providerId="Windows Live" clId="Web-{1200D0C7-AA08-4218-81B7-5D208013A028}" dt="2023-01-08T15:03:25.292" v="84" actId="1076"/>
          <ac:picMkLst>
            <pc:docMk/>
            <pc:sldMk cId="1705594842" sldId="371"/>
            <ac:picMk id="4" creationId="{091FB3A7-739C-DC48-FFF2-3680212CA894}"/>
          </ac:picMkLst>
        </pc:picChg>
      </pc:sldChg>
      <pc:sldChg chg="addSp delSp modSp new">
        <pc:chgData name="Ashok Basnet" userId="b75f6f4236b527a2" providerId="Windows Live" clId="Web-{1200D0C7-AA08-4218-81B7-5D208013A028}" dt="2023-01-08T15:06:39.063" v="122" actId="1076"/>
        <pc:sldMkLst>
          <pc:docMk/>
          <pc:sldMk cId="4060100223" sldId="372"/>
        </pc:sldMkLst>
        <pc:spChg chg="del">
          <ac:chgData name="Ashok Basnet" userId="b75f6f4236b527a2" providerId="Windows Live" clId="Web-{1200D0C7-AA08-4218-81B7-5D208013A028}" dt="2023-01-08T15:06:24.953" v="118"/>
          <ac:spMkLst>
            <pc:docMk/>
            <pc:sldMk cId="4060100223" sldId="372"/>
            <ac:spMk id="2" creationId="{C77F8159-A68D-9305-76D3-47894EF69AA2}"/>
          </ac:spMkLst>
        </pc:spChg>
        <pc:spChg chg="mod">
          <ac:chgData name="Ashok Basnet" userId="b75f6f4236b527a2" providerId="Windows Live" clId="Web-{1200D0C7-AA08-4218-81B7-5D208013A028}" dt="2023-01-08T15:06:29.625" v="119" actId="14100"/>
          <ac:spMkLst>
            <pc:docMk/>
            <pc:sldMk cId="4060100223" sldId="372"/>
            <ac:spMk id="3" creationId="{49AC0210-51A7-F3CC-3FED-BDD901C70A7D}"/>
          </ac:spMkLst>
        </pc:spChg>
        <pc:picChg chg="add mod">
          <ac:chgData name="Ashok Basnet" userId="b75f6f4236b527a2" providerId="Windows Live" clId="Web-{1200D0C7-AA08-4218-81B7-5D208013A028}" dt="2023-01-08T15:06:39.063" v="122" actId="1076"/>
          <ac:picMkLst>
            <pc:docMk/>
            <pc:sldMk cId="4060100223" sldId="372"/>
            <ac:picMk id="4" creationId="{DECBB98D-E349-86FC-1557-516849F3C3A7}"/>
          </ac:picMkLst>
        </pc:picChg>
      </pc:sldChg>
      <pc:sldChg chg="delSp modSp new">
        <pc:chgData name="Ashok Basnet" userId="b75f6f4236b527a2" providerId="Windows Live" clId="Web-{1200D0C7-AA08-4218-81B7-5D208013A028}" dt="2023-01-08T15:09:26.598" v="159" actId="14100"/>
        <pc:sldMkLst>
          <pc:docMk/>
          <pc:sldMk cId="823366597" sldId="373"/>
        </pc:sldMkLst>
        <pc:spChg chg="del">
          <ac:chgData name="Ashok Basnet" userId="b75f6f4236b527a2" providerId="Windows Live" clId="Web-{1200D0C7-AA08-4218-81B7-5D208013A028}" dt="2023-01-08T15:07:21.267" v="124"/>
          <ac:spMkLst>
            <pc:docMk/>
            <pc:sldMk cId="823366597" sldId="373"/>
            <ac:spMk id="2" creationId="{0822A959-1C55-076F-F77B-4D2352C94C49}"/>
          </ac:spMkLst>
        </pc:spChg>
        <pc:spChg chg="mod">
          <ac:chgData name="Ashok Basnet" userId="b75f6f4236b527a2" providerId="Windows Live" clId="Web-{1200D0C7-AA08-4218-81B7-5D208013A028}" dt="2023-01-08T15:09:26.598" v="159" actId="14100"/>
          <ac:spMkLst>
            <pc:docMk/>
            <pc:sldMk cId="823366597" sldId="373"/>
            <ac:spMk id="3" creationId="{27134986-F01A-5301-7E11-EF16FDCC1959}"/>
          </ac:spMkLst>
        </pc:spChg>
      </pc:sldChg>
      <pc:sldChg chg="addSp delSp modSp new mod setBg">
        <pc:chgData name="Ashok Basnet" userId="b75f6f4236b527a2" providerId="Windows Live" clId="Web-{1200D0C7-AA08-4218-81B7-5D208013A028}" dt="2023-01-08T15:10:50.991" v="162"/>
        <pc:sldMkLst>
          <pc:docMk/>
          <pc:sldMk cId="4188885448" sldId="374"/>
        </pc:sldMkLst>
        <pc:spChg chg="del">
          <ac:chgData name="Ashok Basnet" userId="b75f6f4236b527a2" providerId="Windows Live" clId="Web-{1200D0C7-AA08-4218-81B7-5D208013A028}" dt="2023-01-08T15:10:50.991" v="162"/>
          <ac:spMkLst>
            <pc:docMk/>
            <pc:sldMk cId="4188885448" sldId="374"/>
            <ac:spMk id="2" creationId="{52A6A3C0-B3A0-0C8B-99CD-994E92A5F8A0}"/>
          </ac:spMkLst>
        </pc:spChg>
        <pc:spChg chg="del">
          <ac:chgData name="Ashok Basnet" userId="b75f6f4236b527a2" providerId="Windows Live" clId="Web-{1200D0C7-AA08-4218-81B7-5D208013A028}" dt="2023-01-08T15:10:47.194" v="161"/>
          <ac:spMkLst>
            <pc:docMk/>
            <pc:sldMk cId="4188885448" sldId="374"/>
            <ac:spMk id="3" creationId="{05C9D915-4B4E-1135-653C-530D01636852}"/>
          </ac:spMkLst>
        </pc:spChg>
        <pc:picChg chg="add mod ord">
          <ac:chgData name="Ashok Basnet" userId="b75f6f4236b527a2" providerId="Windows Live" clId="Web-{1200D0C7-AA08-4218-81B7-5D208013A028}" dt="2023-01-08T15:10:50.991" v="162"/>
          <ac:picMkLst>
            <pc:docMk/>
            <pc:sldMk cId="4188885448" sldId="374"/>
            <ac:picMk id="4" creationId="{71B3ACDE-3DED-CA90-4121-4B97A569AB8B}"/>
          </ac:picMkLst>
        </pc:picChg>
      </pc:sldChg>
      <pc:sldChg chg="addSp delSp modSp new mod setBg">
        <pc:chgData name="Ashok Basnet" userId="b75f6f4236b527a2" providerId="Windows Live" clId="Web-{1200D0C7-AA08-4218-81B7-5D208013A028}" dt="2023-01-08T15:15:50.217" v="183"/>
        <pc:sldMkLst>
          <pc:docMk/>
          <pc:sldMk cId="4237910558" sldId="375"/>
        </pc:sldMkLst>
        <pc:spChg chg="del">
          <ac:chgData name="Ashok Basnet" userId="b75f6f4236b527a2" providerId="Windows Live" clId="Web-{1200D0C7-AA08-4218-81B7-5D208013A028}" dt="2023-01-08T15:15:50.217" v="183"/>
          <ac:spMkLst>
            <pc:docMk/>
            <pc:sldMk cId="4237910558" sldId="375"/>
            <ac:spMk id="2" creationId="{8BD35D82-0430-E757-0FCE-A242F370FD9E}"/>
          </ac:spMkLst>
        </pc:spChg>
        <pc:spChg chg="del">
          <ac:chgData name="Ashok Basnet" userId="b75f6f4236b527a2" providerId="Windows Live" clId="Web-{1200D0C7-AA08-4218-81B7-5D208013A028}" dt="2023-01-08T15:15:29.076" v="179"/>
          <ac:spMkLst>
            <pc:docMk/>
            <pc:sldMk cId="4237910558" sldId="375"/>
            <ac:spMk id="3" creationId="{57BB1F01-E4F2-8ED5-BBC7-DE2C5FE69DEF}"/>
          </ac:spMkLst>
        </pc:spChg>
        <pc:spChg chg="add">
          <ac:chgData name="Ashok Basnet" userId="b75f6f4236b527a2" providerId="Windows Live" clId="Web-{1200D0C7-AA08-4218-81B7-5D208013A028}" dt="2023-01-08T15:15:50.217" v="183"/>
          <ac:spMkLst>
            <pc:docMk/>
            <pc:sldMk cId="4237910558" sldId="375"/>
            <ac:spMk id="9" creationId="{5F879AC3-D4CE-493C-ADC7-06205677F4F8}"/>
          </ac:spMkLst>
        </pc:spChg>
        <pc:spChg chg="add">
          <ac:chgData name="Ashok Basnet" userId="b75f6f4236b527a2" providerId="Windows Live" clId="Web-{1200D0C7-AA08-4218-81B7-5D208013A028}" dt="2023-01-08T15:15:50.217" v="183"/>
          <ac:spMkLst>
            <pc:docMk/>
            <pc:sldMk cId="4237910558" sldId="375"/>
            <ac:spMk id="11" creationId="{736F0DFD-0954-464F-BF12-DD2E6F6E0380}"/>
          </ac:spMkLst>
        </pc:spChg>
        <pc:picChg chg="add mod ord">
          <ac:chgData name="Ashok Basnet" userId="b75f6f4236b527a2" providerId="Windows Live" clId="Web-{1200D0C7-AA08-4218-81B7-5D208013A028}" dt="2023-01-08T15:15:50.217" v="183"/>
          <ac:picMkLst>
            <pc:docMk/>
            <pc:sldMk cId="4237910558" sldId="375"/>
            <ac:picMk id="4" creationId="{CF0A5C4D-969A-FF3D-4CA5-8DFDFE5C9F44}"/>
          </ac:picMkLst>
        </pc:picChg>
      </pc:sldChg>
      <pc:sldChg chg="addSp delSp modSp new mod setBg">
        <pc:chgData name="Ashok Basnet" userId="b75f6f4236b527a2" providerId="Windows Live" clId="Web-{1200D0C7-AA08-4218-81B7-5D208013A028}" dt="2023-01-08T15:15:45.108" v="182"/>
        <pc:sldMkLst>
          <pc:docMk/>
          <pc:sldMk cId="1999388527" sldId="376"/>
        </pc:sldMkLst>
        <pc:spChg chg="del">
          <ac:chgData name="Ashok Basnet" userId="b75f6f4236b527a2" providerId="Windows Live" clId="Web-{1200D0C7-AA08-4218-81B7-5D208013A028}" dt="2023-01-08T15:15:45.108" v="182"/>
          <ac:spMkLst>
            <pc:docMk/>
            <pc:sldMk cId="1999388527" sldId="376"/>
            <ac:spMk id="2" creationId="{69225E1C-4276-7290-7739-6CA6C66D2323}"/>
          </ac:spMkLst>
        </pc:spChg>
        <pc:spChg chg="del">
          <ac:chgData name="Ashok Basnet" userId="b75f6f4236b527a2" providerId="Windows Live" clId="Web-{1200D0C7-AA08-4218-81B7-5D208013A028}" dt="2023-01-08T15:15:41.186" v="181"/>
          <ac:spMkLst>
            <pc:docMk/>
            <pc:sldMk cId="1999388527" sldId="376"/>
            <ac:spMk id="3" creationId="{61915F7A-7B4F-6898-8D8F-737A0DF7A97B}"/>
          </ac:spMkLst>
        </pc:spChg>
        <pc:spChg chg="add">
          <ac:chgData name="Ashok Basnet" userId="b75f6f4236b527a2" providerId="Windows Live" clId="Web-{1200D0C7-AA08-4218-81B7-5D208013A028}" dt="2023-01-08T15:15:45.108" v="182"/>
          <ac:spMkLst>
            <pc:docMk/>
            <pc:sldMk cId="1999388527" sldId="376"/>
            <ac:spMk id="9" creationId="{5F879AC3-D4CE-493C-ADC7-06205677F4F8}"/>
          </ac:spMkLst>
        </pc:spChg>
        <pc:spChg chg="add">
          <ac:chgData name="Ashok Basnet" userId="b75f6f4236b527a2" providerId="Windows Live" clId="Web-{1200D0C7-AA08-4218-81B7-5D208013A028}" dt="2023-01-08T15:15:45.108" v="182"/>
          <ac:spMkLst>
            <pc:docMk/>
            <pc:sldMk cId="1999388527" sldId="376"/>
            <ac:spMk id="11" creationId="{736F0DFD-0954-464F-BF12-DD2E6F6E0380}"/>
          </ac:spMkLst>
        </pc:spChg>
        <pc:picChg chg="add mod ord">
          <ac:chgData name="Ashok Basnet" userId="b75f6f4236b527a2" providerId="Windows Live" clId="Web-{1200D0C7-AA08-4218-81B7-5D208013A028}" dt="2023-01-08T15:15:45.108" v="182"/>
          <ac:picMkLst>
            <pc:docMk/>
            <pc:sldMk cId="1999388527" sldId="376"/>
            <ac:picMk id="4" creationId="{E7ED2A37-FE68-53B0-A4A1-C05DDD5D6720}"/>
          </ac:picMkLst>
        </pc:picChg>
      </pc:sldChg>
    </pc:docChg>
  </pc:docChgLst>
  <pc:docChgLst>
    <pc:chgData name="Ashok Basnet" userId="b75f6f4236b527a2" providerId="Windows Live" clId="Web-{3E154FE8-1ED7-4B85-9C84-F31B77BDDADC}"/>
    <pc:docChg chg="addSld modSld">
      <pc:chgData name="Ashok Basnet" userId="b75f6f4236b527a2" providerId="Windows Live" clId="Web-{3E154FE8-1ED7-4B85-9C84-F31B77BDDADC}" dt="2022-12-19T11:56:11.621" v="35" actId="1076"/>
      <pc:docMkLst>
        <pc:docMk/>
      </pc:docMkLst>
      <pc:sldChg chg="addSp modSp add replId">
        <pc:chgData name="Ashok Basnet" userId="b75f6f4236b527a2" providerId="Windows Live" clId="Web-{3E154FE8-1ED7-4B85-9C84-F31B77BDDADC}" dt="2022-12-19T11:56:11.621" v="35" actId="1076"/>
        <pc:sldMkLst>
          <pc:docMk/>
          <pc:sldMk cId="1972181062" sldId="292"/>
        </pc:sldMkLst>
        <pc:spChg chg="mod">
          <ac:chgData name="Ashok Basnet" userId="b75f6f4236b527a2" providerId="Windows Live" clId="Web-{3E154FE8-1ED7-4B85-9C84-F31B77BDDADC}" dt="2022-12-19T11:55:06.322" v="28" actId="14100"/>
          <ac:spMkLst>
            <pc:docMk/>
            <pc:sldMk cId="1972181062" sldId="292"/>
            <ac:spMk id="3" creationId="{E814B701-9FBB-7A49-74F3-EE6D23B8FAD8}"/>
          </ac:spMkLst>
        </pc:spChg>
        <pc:picChg chg="add mod">
          <ac:chgData name="Ashok Basnet" userId="b75f6f4236b527a2" providerId="Windows Live" clId="Web-{3E154FE8-1ED7-4B85-9C84-F31B77BDDADC}" dt="2022-12-19T11:56:11.621" v="35" actId="1076"/>
          <ac:picMkLst>
            <pc:docMk/>
            <pc:sldMk cId="1972181062" sldId="292"/>
            <ac:picMk id="4" creationId="{3048FD42-E097-74DB-5725-6218F6EDED63}"/>
          </ac:picMkLst>
        </pc:picChg>
      </pc:sldChg>
    </pc:docChg>
  </pc:docChgLst>
  <pc:docChgLst>
    <pc:chgData name="Ashok Basnet" userId="b75f6f4236b527a2" providerId="Windows Live" clId="Web-{180C5E3C-30BA-421C-B945-B8A5B318B8E2}"/>
    <pc:docChg chg="modSld">
      <pc:chgData name="Ashok Basnet" userId="b75f6f4236b527a2" providerId="Windows Live" clId="Web-{180C5E3C-30BA-421C-B945-B8A5B318B8E2}" dt="2023-12-21T14:56:49.435" v="11"/>
      <pc:docMkLst>
        <pc:docMk/>
      </pc:docMkLst>
      <pc:sldChg chg="modSp">
        <pc:chgData name="Ashok Basnet" userId="b75f6f4236b527a2" providerId="Windows Live" clId="Web-{180C5E3C-30BA-421C-B945-B8A5B318B8E2}" dt="2023-12-21T14:56:49.435" v="11"/>
        <pc:sldMkLst>
          <pc:docMk/>
          <pc:sldMk cId="1498675919" sldId="333"/>
        </pc:sldMkLst>
        <pc:graphicFrameChg chg="mod modGraphic">
          <ac:chgData name="Ashok Basnet" userId="b75f6f4236b527a2" providerId="Windows Live" clId="Web-{180C5E3C-30BA-421C-B945-B8A5B318B8E2}" dt="2023-12-21T14:56:49.435" v="11"/>
          <ac:graphicFrameMkLst>
            <pc:docMk/>
            <pc:sldMk cId="1498675919" sldId="333"/>
            <ac:graphicFrameMk id="6" creationId="{F9677C97-DD8E-A227-DF02-FD0834047FD7}"/>
          </ac:graphicFrameMkLst>
        </pc:graphicFrameChg>
      </pc:sldChg>
    </pc:docChg>
  </pc:docChgLst>
  <pc:docChgLst>
    <pc:chgData name="Ashok Basnet" userId="b75f6f4236b527a2" providerId="Windows Live" clId="Web-{100D97FA-0D38-41B5-8913-31E27F29BE25}"/>
    <pc:docChg chg="modSld">
      <pc:chgData name="Ashok Basnet" userId="b75f6f4236b527a2" providerId="Windows Live" clId="Web-{100D97FA-0D38-41B5-8913-31E27F29BE25}" dt="2023-01-07T10:43:18.616" v="65"/>
      <pc:docMkLst>
        <pc:docMk/>
      </pc:docMkLst>
      <pc:sldChg chg="addSp delSp modSp">
        <pc:chgData name="Ashok Basnet" userId="b75f6f4236b527a2" providerId="Windows Live" clId="Web-{100D97FA-0D38-41B5-8913-31E27F29BE25}" dt="2023-01-07T10:43:18.616" v="65"/>
        <pc:sldMkLst>
          <pc:docMk/>
          <pc:sldMk cId="3443781413" sldId="305"/>
        </pc:sldMkLst>
        <pc:spChg chg="del">
          <ac:chgData name="Ashok Basnet" userId="b75f6f4236b527a2" providerId="Windows Live" clId="Web-{100D97FA-0D38-41B5-8913-31E27F29BE25}" dt="2023-01-07T10:42:36.302" v="0"/>
          <ac:spMkLst>
            <pc:docMk/>
            <pc:sldMk cId="3443781413" sldId="305"/>
            <ac:spMk id="3" creationId="{A829EA09-8D1B-19C9-04D2-F53860C3ABBA}"/>
          </ac:spMkLst>
        </pc:spChg>
        <pc:graphicFrameChg chg="add mod ord modGraphic">
          <ac:chgData name="Ashok Basnet" userId="b75f6f4236b527a2" providerId="Windows Live" clId="Web-{100D97FA-0D38-41B5-8913-31E27F29BE25}" dt="2023-01-07T10:43:18.616" v="65"/>
          <ac:graphicFrameMkLst>
            <pc:docMk/>
            <pc:sldMk cId="3443781413" sldId="305"/>
            <ac:graphicFrameMk id="4" creationId="{F7E48B54-4072-EDA6-EDBB-52AF8E67BB02}"/>
          </ac:graphicFrameMkLst>
        </pc:graphicFrameChg>
      </pc:sldChg>
    </pc:docChg>
  </pc:docChgLst>
  <pc:docChgLst>
    <pc:chgData name="Ashok Basnet" userId="b75f6f4236b527a2" providerId="Windows Live" clId="Web-{B58B0778-E79C-409E-BA39-50D48966F40B}"/>
    <pc:docChg chg="modSld">
      <pc:chgData name="Ashok Basnet" userId="b75f6f4236b527a2" providerId="Windows Live" clId="Web-{B58B0778-E79C-409E-BA39-50D48966F40B}" dt="2022-12-22T07:24:42.497" v="4" actId="20577"/>
      <pc:docMkLst>
        <pc:docMk/>
      </pc:docMkLst>
      <pc:sldChg chg="modSp">
        <pc:chgData name="Ashok Basnet" userId="b75f6f4236b527a2" providerId="Windows Live" clId="Web-{B58B0778-E79C-409E-BA39-50D48966F40B}" dt="2022-12-22T07:24:42.497" v="4" actId="20577"/>
        <pc:sldMkLst>
          <pc:docMk/>
          <pc:sldMk cId="1456234464" sldId="303"/>
        </pc:sldMkLst>
        <pc:spChg chg="mod">
          <ac:chgData name="Ashok Basnet" userId="b75f6f4236b527a2" providerId="Windows Live" clId="Web-{B58B0778-E79C-409E-BA39-50D48966F40B}" dt="2022-12-22T07:24:42.497" v="4" actId="20577"/>
          <ac:spMkLst>
            <pc:docMk/>
            <pc:sldMk cId="1456234464" sldId="303"/>
            <ac:spMk id="3" creationId="{E20AF662-7587-FB10-2DBF-C29D2A88731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a:cs typeface="Calibri Light"/>
              </a:rPr>
              <a:t>Dynamic Programming</a:t>
            </a:r>
            <a:endParaRPr lang="en-US" b="1">
              <a:ea typeface="Calibri Light"/>
              <a:cs typeface="Calibri Light"/>
            </a:endParaRPr>
          </a:p>
        </p:txBody>
      </p:sp>
      <p:sp>
        <p:nvSpPr>
          <p:cNvPr id="3" name="Subtitle 2"/>
          <p:cNvSpPr>
            <a:spLocks noGrp="1"/>
          </p:cNvSpPr>
          <p:nvPr>
            <p:ph type="subTitle" idx="1"/>
          </p:nvPr>
        </p:nvSpPr>
        <p:spPr>
          <a:xfrm>
            <a:off x="1524000" y="3988404"/>
            <a:ext cx="9144000" cy="1269396"/>
          </a:xfrm>
        </p:spPr>
        <p:txBody>
          <a:bodyPr vert="horz" lIns="91440" tIns="45720" rIns="91440" bIns="45720" rtlCol="0" anchor="t">
            <a:normAutofit/>
          </a:bodyPr>
          <a:lstStyle/>
          <a:p>
            <a:r>
              <a:rPr lang="en-US" sz="2800">
                <a:cs typeface="Calibri"/>
              </a:rPr>
              <a:t>By: Ashok Basnet</a:t>
            </a:r>
            <a:endParaRPr lang="en-US" sz="2800">
              <a:ea typeface="Calibri"/>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pic>
        <p:nvPicPr>
          <p:cNvPr id="4" name="Picture 4" descr="Diagram&#10;&#10;Description automatically generated">
            <a:extLst>
              <a:ext uri="{FF2B5EF4-FFF2-40B4-BE49-F238E27FC236}">
                <a16:creationId xmlns:a16="http://schemas.microsoft.com/office/drawing/2014/main" id="{E943A618-EBA2-CCFA-C0D7-7207ACB830BB}"/>
              </a:ext>
            </a:extLst>
          </p:cNvPr>
          <p:cNvPicPr>
            <a:picLocks noGrp="1" noChangeAspect="1"/>
          </p:cNvPicPr>
          <p:nvPr>
            <p:ph idx="1"/>
          </p:nvPr>
        </p:nvPicPr>
        <p:blipFill>
          <a:blip r:embed="rId2"/>
          <a:stretch>
            <a:fillRect/>
          </a:stretch>
        </p:blipFill>
        <p:spPr>
          <a:xfrm>
            <a:off x="1051634" y="1577597"/>
            <a:ext cx="10088024" cy="4732588"/>
          </a:xfrm>
        </p:spPr>
      </p:pic>
    </p:spTree>
    <p:extLst>
      <p:ext uri="{BB962C8B-B14F-4D97-AF65-F5344CB8AC3E}">
        <p14:creationId xmlns:p14="http://schemas.microsoft.com/office/powerpoint/2010/main" val="10038226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709854-A7A6-804D-8156-6E5A6CB770ED}"/>
              </a:ext>
            </a:extLst>
          </p:cNvPr>
          <p:cNvSpPr>
            <a:spLocks noGrp="1"/>
          </p:cNvSpPr>
          <p:nvPr>
            <p:ph idx="1"/>
          </p:nvPr>
        </p:nvSpPr>
        <p:spPr>
          <a:xfrm>
            <a:off x="304184" y="2092780"/>
            <a:ext cx="7647268" cy="4451877"/>
          </a:xfrm>
        </p:spPr>
        <p:txBody>
          <a:bodyPr vert="horz" lIns="91440" tIns="45720" rIns="91440" bIns="45720" rtlCol="0" anchor="t">
            <a:normAutofit/>
          </a:bodyPr>
          <a:lstStyle/>
          <a:p>
            <a:r>
              <a:rPr lang="en-US" sz="2400">
                <a:ea typeface="+mn-lt"/>
                <a:cs typeface="+mn-lt"/>
              </a:rPr>
              <a:t>Now we will calculate the values when j-</a:t>
            </a:r>
            <a:r>
              <a:rPr lang="en-US" sz="2400" err="1">
                <a:ea typeface="+mn-lt"/>
                <a:cs typeface="+mn-lt"/>
              </a:rPr>
              <a:t>i</a:t>
            </a:r>
            <a:r>
              <a:rPr lang="en-US" sz="2400">
                <a:ea typeface="+mn-lt"/>
                <a:cs typeface="+mn-lt"/>
              </a:rPr>
              <a:t> = 3</a:t>
            </a:r>
            <a:endParaRPr lang="en-US" sz="2400">
              <a:cs typeface="Calibri" panose="020F0502020204030204"/>
            </a:endParaRPr>
          </a:p>
          <a:p>
            <a:r>
              <a:rPr lang="en-US" sz="2400">
                <a:ea typeface="+mn-lt"/>
                <a:cs typeface="+mn-lt"/>
              </a:rPr>
              <a:t>When j=3, </a:t>
            </a:r>
            <a:r>
              <a:rPr lang="en-US" sz="2400" err="1">
                <a:ea typeface="+mn-lt"/>
                <a:cs typeface="+mn-lt"/>
              </a:rPr>
              <a:t>i</a:t>
            </a:r>
            <a:r>
              <a:rPr lang="en-US" sz="2400">
                <a:ea typeface="+mn-lt"/>
                <a:cs typeface="+mn-lt"/>
              </a:rPr>
              <a:t>=0 then j-</a:t>
            </a:r>
            <a:r>
              <a:rPr lang="en-US" sz="2400" err="1">
                <a:ea typeface="+mn-lt"/>
                <a:cs typeface="+mn-lt"/>
              </a:rPr>
              <a:t>i</a:t>
            </a:r>
            <a:r>
              <a:rPr lang="en-US" sz="2400">
                <a:ea typeface="+mn-lt"/>
                <a:cs typeface="+mn-lt"/>
              </a:rPr>
              <a:t> = 3</a:t>
            </a:r>
            <a:endParaRPr lang="en-US" sz="2400">
              <a:cs typeface="Calibri"/>
            </a:endParaRPr>
          </a:p>
          <a:p>
            <a:r>
              <a:rPr lang="en-US" sz="2400">
                <a:ea typeface="+mn-lt"/>
                <a:cs typeface="+mn-lt"/>
              </a:rPr>
              <a:t>When j=4, </a:t>
            </a:r>
            <a:r>
              <a:rPr lang="en-US" sz="2400" err="1">
                <a:ea typeface="+mn-lt"/>
                <a:cs typeface="+mn-lt"/>
              </a:rPr>
              <a:t>i</a:t>
            </a:r>
            <a:r>
              <a:rPr lang="en-US" sz="2400">
                <a:ea typeface="+mn-lt"/>
                <a:cs typeface="+mn-lt"/>
              </a:rPr>
              <a:t>=1 then j-</a:t>
            </a:r>
            <a:r>
              <a:rPr lang="en-US" sz="2400" err="1">
                <a:ea typeface="+mn-lt"/>
                <a:cs typeface="+mn-lt"/>
              </a:rPr>
              <a:t>i</a:t>
            </a:r>
            <a:r>
              <a:rPr lang="en-US" sz="2400">
                <a:ea typeface="+mn-lt"/>
                <a:cs typeface="+mn-lt"/>
              </a:rPr>
              <a:t> = 3</a:t>
            </a:r>
            <a:endParaRPr lang="en-US" sz="2400">
              <a:cs typeface="Calibri"/>
            </a:endParaRPr>
          </a:p>
          <a:p>
            <a:r>
              <a:rPr lang="en-US" sz="2400">
                <a:ea typeface="+mn-lt"/>
                <a:cs typeface="+mn-lt"/>
              </a:rPr>
              <a:t>When </a:t>
            </a:r>
            <a:r>
              <a:rPr lang="en-US" sz="2400" err="1">
                <a:ea typeface="+mn-lt"/>
                <a:cs typeface="+mn-lt"/>
              </a:rPr>
              <a:t>i</a:t>
            </a:r>
            <a:r>
              <a:rPr lang="en-US" sz="2400">
                <a:ea typeface="+mn-lt"/>
                <a:cs typeface="+mn-lt"/>
              </a:rPr>
              <a:t>=0, j=3 then we will consider three keys, i.e., 10, 20, and 30.</a:t>
            </a:r>
            <a:endParaRPr lang="en-US" sz="2400">
              <a:cs typeface="Calibri"/>
            </a:endParaRPr>
          </a:p>
          <a:p>
            <a:r>
              <a:rPr lang="en-US" sz="2400">
                <a:ea typeface="+mn-lt"/>
                <a:cs typeface="+mn-lt"/>
              </a:rPr>
              <a:t>The following are the trees that can be made if 10 is considered as a root node.</a:t>
            </a:r>
            <a:endParaRPr lang="en-US" sz="2400">
              <a:cs typeface="Calibri"/>
            </a:endParaRPr>
          </a:p>
          <a:p>
            <a:pPr algn="just"/>
            <a:r>
              <a:rPr lang="en-US" sz="2400">
                <a:ea typeface="+mn-lt"/>
                <a:cs typeface="+mn-lt"/>
              </a:rPr>
              <a:t>In the above tree, 10 is the root node, 20 is the right child of node 10, and 30 is the right child of node 20.</a:t>
            </a:r>
            <a:endParaRPr lang="en-US" sz="2400">
              <a:cs typeface="Calibri"/>
            </a:endParaRPr>
          </a:p>
          <a:p>
            <a:pPr algn="just"/>
            <a:r>
              <a:rPr lang="en-US" sz="2400">
                <a:ea typeface="+mn-lt"/>
                <a:cs typeface="+mn-lt"/>
              </a:rPr>
              <a:t>Cost would be: 1*4 + 2*2 + 3*6 = 26</a:t>
            </a:r>
            <a:endParaRPr lang="en-US" sz="2400">
              <a:cs typeface="Calibri"/>
            </a:endParaRPr>
          </a:p>
          <a:p>
            <a:pPr marL="0" indent="0">
              <a:buNone/>
            </a:pPr>
            <a:endParaRPr lang="en-US" sz="2400">
              <a:cs typeface="Calibri"/>
            </a:endParaRPr>
          </a:p>
          <a:p>
            <a:endParaRPr lang="en-US" sz="2400">
              <a:cs typeface="Calibri"/>
            </a:endParaRPr>
          </a:p>
        </p:txBody>
      </p:sp>
      <p:pic>
        <p:nvPicPr>
          <p:cNvPr id="4" name="Picture 4" descr="Diagram&#10;&#10;Description automatically generated">
            <a:extLst>
              <a:ext uri="{FF2B5EF4-FFF2-40B4-BE49-F238E27FC236}">
                <a16:creationId xmlns:a16="http://schemas.microsoft.com/office/drawing/2014/main" id="{CE956FDF-78DF-3316-A1E2-B6BD0E42F216}"/>
              </a:ext>
            </a:extLst>
          </p:cNvPr>
          <p:cNvPicPr>
            <a:picLocks noChangeAspect="1"/>
          </p:cNvPicPr>
          <p:nvPr/>
        </p:nvPicPr>
        <p:blipFill rotWithShape="1">
          <a:blip r:embed="rId2"/>
          <a:srcRect l="4513" r="4411" b="-2"/>
          <a:stretch/>
        </p:blipFill>
        <p:spPr>
          <a:xfrm>
            <a:off x="7954700" y="2093976"/>
            <a:ext cx="3941064" cy="4096512"/>
          </a:xfrm>
          <a:prstGeom prst="rect">
            <a:avLst/>
          </a:prstGeom>
        </p:spPr>
      </p:pic>
    </p:spTree>
    <p:extLst>
      <p:ext uri="{BB962C8B-B14F-4D97-AF65-F5344CB8AC3E}">
        <p14:creationId xmlns:p14="http://schemas.microsoft.com/office/powerpoint/2010/main" val="29955017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709854-A7A6-804D-8156-6E5A6CB770ED}"/>
              </a:ext>
            </a:extLst>
          </p:cNvPr>
          <p:cNvSpPr>
            <a:spLocks noGrp="1"/>
          </p:cNvSpPr>
          <p:nvPr>
            <p:ph idx="1"/>
          </p:nvPr>
        </p:nvSpPr>
        <p:spPr>
          <a:xfrm>
            <a:off x="304184" y="2092780"/>
            <a:ext cx="7647268" cy="4451877"/>
          </a:xfrm>
        </p:spPr>
        <p:txBody>
          <a:bodyPr vert="horz" lIns="91440" tIns="45720" rIns="91440" bIns="45720" rtlCol="0" anchor="t">
            <a:normAutofit/>
          </a:bodyPr>
          <a:lstStyle/>
          <a:p>
            <a:pPr algn="just"/>
            <a:r>
              <a:rPr lang="en-US" sz="2400">
                <a:ea typeface="+mn-lt"/>
                <a:cs typeface="+mn-lt"/>
              </a:rPr>
              <a:t>In the above tree, 10 is the root node, 30 is the right child of node 10, and 20 is the left child of node 20.</a:t>
            </a:r>
          </a:p>
          <a:p>
            <a:pPr algn="just"/>
            <a:r>
              <a:rPr lang="en-US" sz="2400">
                <a:ea typeface="+mn-lt"/>
                <a:cs typeface="+mn-lt"/>
              </a:rPr>
              <a:t>Cost would be: 1*4 + 2*6 + 3*2 = 22</a:t>
            </a:r>
          </a:p>
          <a:p>
            <a:endParaRPr lang="en-US" sz="2400">
              <a:cs typeface="Calibri"/>
            </a:endParaRPr>
          </a:p>
        </p:txBody>
      </p:sp>
      <p:pic>
        <p:nvPicPr>
          <p:cNvPr id="2" name="Picture 4" descr="Diagram, schematic&#10;&#10;Description automatically generated">
            <a:extLst>
              <a:ext uri="{FF2B5EF4-FFF2-40B4-BE49-F238E27FC236}">
                <a16:creationId xmlns:a16="http://schemas.microsoft.com/office/drawing/2014/main" id="{E20D49A3-A295-B01B-6819-6E8C5AB7F187}"/>
              </a:ext>
            </a:extLst>
          </p:cNvPr>
          <p:cNvPicPr>
            <a:picLocks noChangeAspect="1"/>
          </p:cNvPicPr>
          <p:nvPr/>
        </p:nvPicPr>
        <p:blipFill>
          <a:blip r:embed="rId2"/>
          <a:stretch>
            <a:fillRect/>
          </a:stretch>
        </p:blipFill>
        <p:spPr>
          <a:xfrm>
            <a:off x="8459273" y="2097303"/>
            <a:ext cx="2743200" cy="3264408"/>
          </a:xfrm>
          <a:prstGeom prst="rect">
            <a:avLst/>
          </a:prstGeom>
        </p:spPr>
      </p:pic>
    </p:spTree>
    <p:extLst>
      <p:ext uri="{BB962C8B-B14F-4D97-AF65-F5344CB8AC3E}">
        <p14:creationId xmlns:p14="http://schemas.microsoft.com/office/powerpoint/2010/main" val="13224473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709854-A7A6-804D-8156-6E5A6CB770ED}"/>
              </a:ext>
            </a:extLst>
          </p:cNvPr>
          <p:cNvSpPr>
            <a:spLocks noGrp="1"/>
          </p:cNvSpPr>
          <p:nvPr>
            <p:ph idx="1"/>
          </p:nvPr>
        </p:nvSpPr>
        <p:spPr>
          <a:xfrm>
            <a:off x="304184" y="2092780"/>
            <a:ext cx="7647268" cy="4451877"/>
          </a:xfrm>
        </p:spPr>
        <p:txBody>
          <a:bodyPr vert="horz" lIns="91440" tIns="45720" rIns="91440" bIns="45720" rtlCol="0" anchor="t">
            <a:normAutofit/>
          </a:bodyPr>
          <a:lstStyle/>
          <a:p>
            <a:pPr algn="just"/>
            <a:r>
              <a:rPr lang="en-US" sz="2400">
                <a:ea typeface="+mn-lt"/>
                <a:cs typeface="+mn-lt"/>
              </a:rPr>
              <a:t>In the above tree, 20 is the root node, 30 is the right child of node 20, and 10 is the left child of node 20.</a:t>
            </a:r>
            <a:endParaRPr lang="en-US">
              <a:ea typeface="+mn-lt"/>
              <a:cs typeface="+mn-lt"/>
            </a:endParaRPr>
          </a:p>
          <a:p>
            <a:pPr algn="just"/>
            <a:r>
              <a:rPr lang="en-US" sz="2400">
                <a:ea typeface="+mn-lt"/>
                <a:cs typeface="+mn-lt"/>
              </a:rPr>
              <a:t>Cost would be: 1*2 + 4*2 + 6*2 = 22</a:t>
            </a:r>
            <a:endParaRPr lang="en-US">
              <a:ea typeface="+mn-lt"/>
              <a:cs typeface="+mn-lt"/>
            </a:endParaRPr>
          </a:p>
          <a:p>
            <a:pPr algn="just"/>
            <a:endParaRPr lang="en-US" sz="2400">
              <a:cs typeface="Calibri"/>
            </a:endParaRPr>
          </a:p>
        </p:txBody>
      </p:sp>
      <p:pic>
        <p:nvPicPr>
          <p:cNvPr id="4" name="Picture 4" descr="A picture containing text, clock, sign&#10;&#10;Description automatically generated">
            <a:extLst>
              <a:ext uri="{FF2B5EF4-FFF2-40B4-BE49-F238E27FC236}">
                <a16:creationId xmlns:a16="http://schemas.microsoft.com/office/drawing/2014/main" id="{720E1AF7-9D09-DEC8-D2BB-0CDBC80E38E5}"/>
              </a:ext>
            </a:extLst>
          </p:cNvPr>
          <p:cNvPicPr>
            <a:picLocks noChangeAspect="1"/>
          </p:cNvPicPr>
          <p:nvPr/>
        </p:nvPicPr>
        <p:blipFill>
          <a:blip r:embed="rId2"/>
          <a:stretch>
            <a:fillRect/>
          </a:stretch>
        </p:blipFill>
        <p:spPr>
          <a:xfrm>
            <a:off x="7761668" y="1949807"/>
            <a:ext cx="4235002" cy="2969120"/>
          </a:xfrm>
          <a:prstGeom prst="rect">
            <a:avLst/>
          </a:prstGeom>
        </p:spPr>
      </p:pic>
    </p:spTree>
    <p:extLst>
      <p:ext uri="{BB962C8B-B14F-4D97-AF65-F5344CB8AC3E}">
        <p14:creationId xmlns:p14="http://schemas.microsoft.com/office/powerpoint/2010/main" val="27379167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709854-A7A6-804D-8156-6E5A6CB770ED}"/>
              </a:ext>
            </a:extLst>
          </p:cNvPr>
          <p:cNvSpPr>
            <a:spLocks noGrp="1"/>
          </p:cNvSpPr>
          <p:nvPr>
            <p:ph idx="1"/>
          </p:nvPr>
        </p:nvSpPr>
        <p:spPr>
          <a:xfrm>
            <a:off x="304184" y="2092780"/>
            <a:ext cx="7647268" cy="4451877"/>
          </a:xfrm>
        </p:spPr>
        <p:txBody>
          <a:bodyPr vert="horz" lIns="91440" tIns="45720" rIns="91440" bIns="45720" rtlCol="0" anchor="t">
            <a:normAutofit/>
          </a:bodyPr>
          <a:lstStyle/>
          <a:p>
            <a:pPr algn="just"/>
            <a:r>
              <a:rPr lang="en-US" sz="2400">
                <a:ea typeface="+mn-lt"/>
                <a:cs typeface="+mn-lt"/>
              </a:rPr>
              <a:t>In the above tree, 30 is the root node, 20 is the left child of node 30, and 10 is the left child of node 20.</a:t>
            </a:r>
            <a:endParaRPr lang="en-US">
              <a:ea typeface="+mn-lt"/>
              <a:cs typeface="+mn-lt"/>
            </a:endParaRPr>
          </a:p>
          <a:p>
            <a:pPr algn="just"/>
            <a:r>
              <a:rPr lang="en-US" sz="2400">
                <a:ea typeface="+mn-lt"/>
                <a:cs typeface="+mn-lt"/>
              </a:rPr>
              <a:t>Cost would be: 1*6 + 2*2 + 3*4 = 22</a:t>
            </a:r>
            <a:endParaRPr lang="en-US">
              <a:ea typeface="+mn-lt"/>
              <a:cs typeface="+mn-lt"/>
            </a:endParaRPr>
          </a:p>
          <a:p>
            <a:pPr algn="just"/>
            <a:endParaRPr lang="en-US" sz="2400">
              <a:cs typeface="Calibri"/>
            </a:endParaRPr>
          </a:p>
        </p:txBody>
      </p:sp>
      <p:pic>
        <p:nvPicPr>
          <p:cNvPr id="2" name="Picture 4" descr="Diagram&#10;&#10;Description automatically generated">
            <a:extLst>
              <a:ext uri="{FF2B5EF4-FFF2-40B4-BE49-F238E27FC236}">
                <a16:creationId xmlns:a16="http://schemas.microsoft.com/office/drawing/2014/main" id="{595277E0-DBAD-ACA5-0CC6-7411BC7C8260}"/>
              </a:ext>
            </a:extLst>
          </p:cNvPr>
          <p:cNvPicPr>
            <a:picLocks noChangeAspect="1"/>
          </p:cNvPicPr>
          <p:nvPr/>
        </p:nvPicPr>
        <p:blipFill>
          <a:blip r:embed="rId2"/>
          <a:stretch>
            <a:fillRect/>
          </a:stretch>
        </p:blipFill>
        <p:spPr>
          <a:xfrm>
            <a:off x="7836794" y="2130552"/>
            <a:ext cx="3440805" cy="3251572"/>
          </a:xfrm>
          <a:prstGeom prst="rect">
            <a:avLst/>
          </a:prstGeom>
        </p:spPr>
      </p:pic>
    </p:spTree>
    <p:extLst>
      <p:ext uri="{BB962C8B-B14F-4D97-AF65-F5344CB8AC3E}">
        <p14:creationId xmlns:p14="http://schemas.microsoft.com/office/powerpoint/2010/main" val="15125817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709854-A7A6-804D-8156-6E5A6CB770ED}"/>
              </a:ext>
            </a:extLst>
          </p:cNvPr>
          <p:cNvSpPr>
            <a:spLocks noGrp="1"/>
          </p:cNvSpPr>
          <p:nvPr>
            <p:ph idx="1"/>
          </p:nvPr>
        </p:nvSpPr>
        <p:spPr>
          <a:xfrm>
            <a:off x="304184" y="2092780"/>
            <a:ext cx="8033634" cy="4451877"/>
          </a:xfrm>
        </p:spPr>
        <p:txBody>
          <a:bodyPr vert="horz" lIns="91440" tIns="45720" rIns="91440" bIns="45720" rtlCol="0" anchor="t">
            <a:normAutofit/>
          </a:bodyPr>
          <a:lstStyle/>
          <a:p>
            <a:pPr algn="just"/>
            <a:r>
              <a:rPr lang="en-US" sz="2400">
                <a:ea typeface="+mn-lt"/>
                <a:cs typeface="+mn-lt"/>
              </a:rPr>
              <a:t>In the above tree, 30 is the root node, 10 is the left child of node 30 and 20 is the right child of node 10.</a:t>
            </a:r>
            <a:endParaRPr lang="en-US">
              <a:ea typeface="+mn-lt"/>
              <a:cs typeface="+mn-lt"/>
            </a:endParaRPr>
          </a:p>
          <a:p>
            <a:pPr algn="just"/>
            <a:r>
              <a:rPr lang="en-US" sz="2400">
                <a:ea typeface="+mn-lt"/>
                <a:cs typeface="+mn-lt"/>
              </a:rPr>
              <a:t>Cost would be: 1*6 + 2*4 + 3*2 = 20</a:t>
            </a:r>
            <a:endParaRPr lang="en-US"/>
          </a:p>
          <a:p>
            <a:pPr algn="just"/>
            <a:r>
              <a:rPr lang="en-US" sz="2400">
                <a:ea typeface="+mn-lt"/>
                <a:cs typeface="+mn-lt"/>
              </a:rPr>
              <a:t>Therefore, the minimum cost is 20 which is the 3</a:t>
            </a:r>
            <a:r>
              <a:rPr lang="en-US" sz="2400" baseline="30000">
                <a:ea typeface="+mn-lt"/>
                <a:cs typeface="+mn-lt"/>
              </a:rPr>
              <a:t>rd</a:t>
            </a:r>
            <a:r>
              <a:rPr lang="en-US" sz="2400">
                <a:ea typeface="+mn-lt"/>
                <a:cs typeface="+mn-lt"/>
              </a:rPr>
              <a:t> root. So, c[0,3] is equal to 20.</a:t>
            </a:r>
            <a:endParaRPr lang="en-US"/>
          </a:p>
          <a:p>
            <a:pPr marL="0" indent="0" algn="just">
              <a:buNone/>
            </a:pPr>
            <a:endParaRPr lang="en-US" sz="2400">
              <a:cs typeface="Calibri"/>
            </a:endParaRPr>
          </a:p>
        </p:txBody>
      </p:sp>
      <p:pic>
        <p:nvPicPr>
          <p:cNvPr id="4" name="Picture 4" descr="Diagram&#10;&#10;Description automatically generated">
            <a:extLst>
              <a:ext uri="{FF2B5EF4-FFF2-40B4-BE49-F238E27FC236}">
                <a16:creationId xmlns:a16="http://schemas.microsoft.com/office/drawing/2014/main" id="{091FB3A7-739C-DC48-FFF2-3680212CA894}"/>
              </a:ext>
            </a:extLst>
          </p:cNvPr>
          <p:cNvPicPr>
            <a:picLocks noChangeAspect="1"/>
          </p:cNvPicPr>
          <p:nvPr/>
        </p:nvPicPr>
        <p:blipFill>
          <a:blip r:embed="rId2"/>
          <a:stretch>
            <a:fillRect/>
          </a:stretch>
        </p:blipFill>
        <p:spPr>
          <a:xfrm>
            <a:off x="8802710" y="2150965"/>
            <a:ext cx="2743200" cy="3264408"/>
          </a:xfrm>
          <a:prstGeom prst="rect">
            <a:avLst/>
          </a:prstGeom>
        </p:spPr>
      </p:pic>
    </p:spTree>
    <p:extLst>
      <p:ext uri="{BB962C8B-B14F-4D97-AF65-F5344CB8AC3E}">
        <p14:creationId xmlns:p14="http://schemas.microsoft.com/office/powerpoint/2010/main" val="17055948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C0210-51A7-F3CC-3FED-BDD901C70A7D}"/>
              </a:ext>
            </a:extLst>
          </p:cNvPr>
          <p:cNvSpPr>
            <a:spLocks noGrp="1"/>
          </p:cNvSpPr>
          <p:nvPr>
            <p:ph idx="1"/>
          </p:nvPr>
        </p:nvSpPr>
        <p:spPr>
          <a:xfrm>
            <a:off x="838200" y="559203"/>
            <a:ext cx="10515600" cy="5617760"/>
          </a:xfrm>
        </p:spPr>
        <p:txBody>
          <a:bodyPr vert="horz" lIns="91440" tIns="45720" rIns="91440" bIns="45720" rtlCol="0" anchor="t">
            <a:normAutofit/>
          </a:bodyPr>
          <a:lstStyle/>
          <a:p>
            <a:pPr algn="just"/>
            <a:r>
              <a:rPr lang="en-US">
                <a:ea typeface="+mn-lt"/>
                <a:cs typeface="+mn-lt"/>
              </a:rPr>
              <a:t>When </a:t>
            </a:r>
            <a:r>
              <a:rPr lang="en-US" err="1">
                <a:ea typeface="+mn-lt"/>
                <a:cs typeface="+mn-lt"/>
              </a:rPr>
              <a:t>i</a:t>
            </a:r>
            <a:r>
              <a:rPr lang="en-US">
                <a:ea typeface="+mn-lt"/>
                <a:cs typeface="+mn-lt"/>
              </a:rPr>
              <a:t>=1 and j=4 then we will consider the keys 20, 30, 40</a:t>
            </a:r>
            <a:endParaRPr lang="en-US">
              <a:cs typeface="Calibri" panose="020F0502020204030204"/>
            </a:endParaRPr>
          </a:p>
          <a:p>
            <a:pPr algn="just"/>
            <a:r>
              <a:rPr lang="en-US">
                <a:ea typeface="+mn-lt"/>
                <a:cs typeface="+mn-lt"/>
              </a:rPr>
              <a:t>c[1,4] = min{ c[1,1] + c[2,4], c[1,2] + c[3,4], c[1,3] + c[4,4] } + 11</a:t>
            </a:r>
            <a:endParaRPr lang="en-US"/>
          </a:p>
          <a:p>
            <a:pPr marL="0" indent="0" algn="just">
              <a:buNone/>
            </a:pPr>
            <a:r>
              <a:rPr lang="en-US">
                <a:ea typeface="+mn-lt"/>
                <a:cs typeface="+mn-lt"/>
              </a:rPr>
              <a:t>              = min{0+12, 2+3, 10+0}+ 11</a:t>
            </a:r>
          </a:p>
          <a:p>
            <a:pPr marL="0" indent="0" algn="just">
              <a:buNone/>
            </a:pPr>
            <a:r>
              <a:rPr lang="en-US">
                <a:ea typeface="+mn-lt"/>
                <a:cs typeface="+mn-lt"/>
              </a:rPr>
              <a:t>              = min{12, 5, 10} + 11</a:t>
            </a:r>
            <a:endParaRPr lang="en-US">
              <a:cs typeface="Calibri"/>
            </a:endParaRPr>
          </a:p>
          <a:p>
            <a:pPr marL="457200" indent="-457200" algn="just"/>
            <a:r>
              <a:rPr lang="en-US">
                <a:ea typeface="+mn-lt"/>
                <a:cs typeface="+mn-lt"/>
              </a:rPr>
              <a:t>The minimum value is 5; therefore, c[1,4] = 5+11 = 16</a:t>
            </a:r>
            <a:endParaRPr lang="en-US">
              <a:cs typeface="Calibri"/>
            </a:endParaRPr>
          </a:p>
          <a:p>
            <a:pPr marL="0" indent="0">
              <a:buNone/>
            </a:pPr>
            <a:endParaRPr lang="en-US">
              <a:cs typeface="Calibri"/>
            </a:endParaRPr>
          </a:p>
        </p:txBody>
      </p:sp>
      <p:pic>
        <p:nvPicPr>
          <p:cNvPr id="4" name="Picture 4" descr="A picture containing calendar&#10;&#10;Description automatically generated">
            <a:extLst>
              <a:ext uri="{FF2B5EF4-FFF2-40B4-BE49-F238E27FC236}">
                <a16:creationId xmlns:a16="http://schemas.microsoft.com/office/drawing/2014/main" id="{DECBB98D-E349-86FC-1557-516849F3C3A7}"/>
              </a:ext>
            </a:extLst>
          </p:cNvPr>
          <p:cNvPicPr>
            <a:picLocks noChangeAspect="1"/>
          </p:cNvPicPr>
          <p:nvPr/>
        </p:nvPicPr>
        <p:blipFill>
          <a:blip r:embed="rId2"/>
          <a:stretch>
            <a:fillRect/>
          </a:stretch>
        </p:blipFill>
        <p:spPr>
          <a:xfrm>
            <a:off x="4262907" y="3267465"/>
            <a:ext cx="4181340" cy="3306675"/>
          </a:xfrm>
          <a:prstGeom prst="rect">
            <a:avLst/>
          </a:prstGeom>
        </p:spPr>
      </p:pic>
    </p:spTree>
    <p:extLst>
      <p:ext uri="{BB962C8B-B14F-4D97-AF65-F5344CB8AC3E}">
        <p14:creationId xmlns:p14="http://schemas.microsoft.com/office/powerpoint/2010/main" val="40601002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134986-F01A-5301-7E11-EF16FDCC1959}"/>
              </a:ext>
            </a:extLst>
          </p:cNvPr>
          <p:cNvSpPr>
            <a:spLocks noGrp="1"/>
          </p:cNvSpPr>
          <p:nvPr>
            <p:ph idx="1"/>
          </p:nvPr>
        </p:nvSpPr>
        <p:spPr>
          <a:xfrm>
            <a:off x="838200" y="430415"/>
            <a:ext cx="11030754" cy="6229505"/>
          </a:xfrm>
        </p:spPr>
        <p:txBody>
          <a:bodyPr vert="horz" lIns="91440" tIns="45720" rIns="91440" bIns="45720" rtlCol="0" anchor="t">
            <a:normAutofit lnSpcReduction="10000"/>
          </a:bodyPr>
          <a:lstStyle/>
          <a:p>
            <a:pPr algn="just"/>
            <a:r>
              <a:rPr lang="en-US" b="1">
                <a:ea typeface="+mn-lt"/>
                <a:cs typeface="+mn-lt"/>
              </a:rPr>
              <a:t>Now we will calculate the values when j-</a:t>
            </a:r>
            <a:r>
              <a:rPr lang="en-US" b="1" err="1">
                <a:ea typeface="+mn-lt"/>
                <a:cs typeface="+mn-lt"/>
              </a:rPr>
              <a:t>i</a:t>
            </a:r>
            <a:r>
              <a:rPr lang="en-US" b="1">
                <a:ea typeface="+mn-lt"/>
                <a:cs typeface="+mn-lt"/>
              </a:rPr>
              <a:t> = 4</a:t>
            </a:r>
            <a:endParaRPr lang="en-US">
              <a:cs typeface="Calibri" panose="020F0502020204030204"/>
            </a:endParaRPr>
          </a:p>
          <a:p>
            <a:pPr algn="just"/>
            <a:r>
              <a:rPr lang="en-US">
                <a:ea typeface="+mn-lt"/>
                <a:cs typeface="+mn-lt"/>
              </a:rPr>
              <a:t>When j=4 and </a:t>
            </a:r>
            <a:r>
              <a:rPr lang="en-US" err="1">
                <a:ea typeface="+mn-lt"/>
                <a:cs typeface="+mn-lt"/>
              </a:rPr>
              <a:t>i</a:t>
            </a:r>
            <a:r>
              <a:rPr lang="en-US">
                <a:ea typeface="+mn-lt"/>
                <a:cs typeface="+mn-lt"/>
              </a:rPr>
              <a:t>=0 then j-</a:t>
            </a:r>
            <a:r>
              <a:rPr lang="en-US" err="1">
                <a:ea typeface="+mn-lt"/>
                <a:cs typeface="+mn-lt"/>
              </a:rPr>
              <a:t>i</a:t>
            </a:r>
            <a:r>
              <a:rPr lang="en-US">
                <a:ea typeface="+mn-lt"/>
                <a:cs typeface="+mn-lt"/>
              </a:rPr>
              <a:t> = 4</a:t>
            </a:r>
            <a:endParaRPr lang="en-US"/>
          </a:p>
          <a:p>
            <a:pPr algn="just"/>
            <a:r>
              <a:rPr lang="en-US">
                <a:ea typeface="+mn-lt"/>
                <a:cs typeface="+mn-lt"/>
              </a:rPr>
              <a:t>In this case, we will consider four keys, i.e., 10, 20, 30 and 40. The frequencies of 10, 20, 30 and 40 are 4, 2, 6 and 3 respectively.</a:t>
            </a:r>
            <a:endParaRPr lang="en-US"/>
          </a:p>
          <a:p>
            <a:pPr algn="just"/>
            <a:r>
              <a:rPr lang="en-US">
                <a:ea typeface="+mn-lt"/>
                <a:cs typeface="+mn-lt"/>
              </a:rPr>
              <a:t>w[0, 4] = 4 + 2 + 6 + 3 = 15</a:t>
            </a:r>
            <a:endParaRPr lang="en-US">
              <a:cs typeface="Calibri"/>
            </a:endParaRPr>
          </a:p>
          <a:p>
            <a:pPr algn="just"/>
            <a:r>
              <a:rPr lang="en-US">
                <a:ea typeface="+mn-lt"/>
                <a:cs typeface="+mn-lt"/>
              </a:rPr>
              <a:t>If we consider 10 as the root node then</a:t>
            </a:r>
            <a:endParaRPr lang="en-US"/>
          </a:p>
          <a:p>
            <a:pPr marL="0" indent="0" algn="just">
              <a:buNone/>
            </a:pPr>
            <a:r>
              <a:rPr lang="en-US">
                <a:ea typeface="+mn-lt"/>
                <a:cs typeface="+mn-lt"/>
              </a:rPr>
              <a:t>     </a:t>
            </a:r>
            <a:r>
              <a:rPr lang="en-US" i="1">
                <a:ea typeface="+mn-lt"/>
                <a:cs typeface="+mn-lt"/>
              </a:rPr>
              <a:t>  C[0, 4] = min {c[0,0] + c[1,4]}+ w[0,4] = min {0 + 16} + 15= 31</a:t>
            </a:r>
            <a:endParaRPr lang="en-US" i="1">
              <a:ea typeface="Calibri" panose="020F0502020204030204"/>
              <a:cs typeface="Calibri" panose="020F0502020204030204"/>
            </a:endParaRPr>
          </a:p>
          <a:p>
            <a:pPr algn="just"/>
            <a:r>
              <a:rPr lang="en-US">
                <a:ea typeface="+mn-lt"/>
                <a:cs typeface="+mn-lt"/>
              </a:rPr>
              <a:t>If we consider 20 as the root node then</a:t>
            </a:r>
            <a:endParaRPr lang="en-US"/>
          </a:p>
          <a:p>
            <a:pPr marL="0" indent="0" algn="just">
              <a:buNone/>
            </a:pPr>
            <a:r>
              <a:rPr lang="en-US">
                <a:ea typeface="+mn-lt"/>
                <a:cs typeface="+mn-lt"/>
              </a:rPr>
              <a:t>       </a:t>
            </a:r>
            <a:r>
              <a:rPr lang="en-US" i="1">
                <a:ea typeface="+mn-lt"/>
                <a:cs typeface="+mn-lt"/>
              </a:rPr>
              <a:t>C[0,4] = min{c[0,1] + c[2,4]} + w[0,4] = min{4 + 12} + 15 = 16 + 15 = 31</a:t>
            </a:r>
            <a:endParaRPr lang="en-US" i="1">
              <a:ea typeface="Calibri" panose="020F0502020204030204"/>
              <a:cs typeface="Calibri"/>
            </a:endParaRPr>
          </a:p>
          <a:p>
            <a:pPr algn="just"/>
            <a:r>
              <a:rPr lang="en-US">
                <a:ea typeface="+mn-lt"/>
                <a:cs typeface="+mn-lt"/>
              </a:rPr>
              <a:t>If we consider 30 as the root node then,</a:t>
            </a:r>
            <a:endParaRPr lang="en-US">
              <a:cs typeface="Calibri"/>
            </a:endParaRPr>
          </a:p>
          <a:p>
            <a:pPr marL="0" indent="0" algn="just">
              <a:buNone/>
            </a:pPr>
            <a:r>
              <a:rPr lang="en-US">
                <a:ea typeface="+mn-lt"/>
                <a:cs typeface="+mn-lt"/>
              </a:rPr>
              <a:t>       </a:t>
            </a:r>
            <a:r>
              <a:rPr lang="en-US" i="1">
                <a:ea typeface="+mn-lt"/>
                <a:cs typeface="+mn-lt"/>
              </a:rPr>
              <a:t>C[0,4] = min{c[0,2] + c[3,4]} +w[0,4] = min {8 + 3} + 15 = 26</a:t>
            </a:r>
            <a:endParaRPr lang="en-US" i="1">
              <a:ea typeface="Calibri" panose="020F0502020204030204"/>
              <a:cs typeface="Calibri" panose="020F0502020204030204"/>
            </a:endParaRPr>
          </a:p>
          <a:p>
            <a:pPr algn="just"/>
            <a:r>
              <a:rPr lang="en-US">
                <a:ea typeface="+mn-lt"/>
                <a:cs typeface="+mn-lt"/>
              </a:rPr>
              <a:t>If we consider 40 as the root node then,</a:t>
            </a:r>
            <a:endParaRPr lang="en-US"/>
          </a:p>
          <a:p>
            <a:pPr marL="0" indent="0" algn="just">
              <a:buNone/>
            </a:pPr>
            <a:r>
              <a:rPr lang="en-US">
                <a:ea typeface="+mn-lt"/>
                <a:cs typeface="+mn-lt"/>
              </a:rPr>
              <a:t>      </a:t>
            </a:r>
            <a:r>
              <a:rPr lang="en-US" i="1">
                <a:ea typeface="+mn-lt"/>
                <a:cs typeface="+mn-lt"/>
              </a:rPr>
              <a:t>C[0,4] = min{c[0,3] + c[4,4]} + w[0,4] = min{20 + 0} + 15 = 35</a:t>
            </a:r>
            <a:endParaRPr lang="en-US" i="1">
              <a:ea typeface="Calibri" panose="020F0502020204030204"/>
              <a:cs typeface="Calibri"/>
            </a:endParaRPr>
          </a:p>
          <a:p>
            <a:pPr algn="just"/>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8233665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calendar&#10;&#10;Description automatically generated">
            <a:extLst>
              <a:ext uri="{FF2B5EF4-FFF2-40B4-BE49-F238E27FC236}">
                <a16:creationId xmlns:a16="http://schemas.microsoft.com/office/drawing/2014/main" id="{71B3ACDE-3DED-CA90-4121-4B97A569AB8B}"/>
              </a:ext>
            </a:extLst>
          </p:cNvPr>
          <p:cNvPicPr>
            <a:picLocks noGrp="1" noChangeAspect="1"/>
          </p:cNvPicPr>
          <p:nvPr>
            <p:ph idx="1"/>
          </p:nvPr>
        </p:nvPicPr>
        <p:blipFill>
          <a:blip r:embed="rId2"/>
          <a:stretch>
            <a:fillRect/>
          </a:stretch>
        </p:blipFill>
        <p:spPr>
          <a:xfrm>
            <a:off x="2573119" y="643466"/>
            <a:ext cx="7045761" cy="5571067"/>
          </a:xfrm>
          <a:prstGeom prst="rect">
            <a:avLst/>
          </a:prstGeom>
        </p:spPr>
      </p:pic>
    </p:spTree>
    <p:extLst>
      <p:ext uri="{BB962C8B-B14F-4D97-AF65-F5344CB8AC3E}">
        <p14:creationId xmlns:p14="http://schemas.microsoft.com/office/powerpoint/2010/main" val="41888854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4" descr="Diagram, schematic&#10;&#10;Description automatically generated">
            <a:extLst>
              <a:ext uri="{FF2B5EF4-FFF2-40B4-BE49-F238E27FC236}">
                <a16:creationId xmlns:a16="http://schemas.microsoft.com/office/drawing/2014/main" id="{CF0A5C4D-969A-FF3D-4CA5-8DFDFE5C9F44}"/>
              </a:ext>
            </a:extLst>
          </p:cNvPr>
          <p:cNvPicPr>
            <a:picLocks noGrp="1" noChangeAspect="1"/>
          </p:cNvPicPr>
          <p:nvPr>
            <p:ph idx="1"/>
          </p:nvPr>
        </p:nvPicPr>
        <p:blipFill>
          <a:blip r:embed="rId2"/>
          <a:stretch>
            <a:fillRect/>
          </a:stretch>
        </p:blipFill>
        <p:spPr>
          <a:xfrm>
            <a:off x="3972852" y="643468"/>
            <a:ext cx="5977538" cy="5571066"/>
          </a:xfrm>
          <a:prstGeom prst="rect">
            <a:avLst/>
          </a:prstGeom>
        </p:spPr>
      </p:pic>
    </p:spTree>
    <p:extLst>
      <p:ext uri="{BB962C8B-B14F-4D97-AF65-F5344CB8AC3E}">
        <p14:creationId xmlns:p14="http://schemas.microsoft.com/office/powerpoint/2010/main" val="42379105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1" name="Freeform: Shape 10">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4" name="Picture 4" descr="Diagram, schematic&#10;&#10;Description automatically generated">
            <a:extLst>
              <a:ext uri="{FF2B5EF4-FFF2-40B4-BE49-F238E27FC236}">
                <a16:creationId xmlns:a16="http://schemas.microsoft.com/office/drawing/2014/main" id="{E7ED2A37-FE68-53B0-A4A1-C05DDD5D6720}"/>
              </a:ext>
            </a:extLst>
          </p:cNvPr>
          <p:cNvPicPr>
            <a:picLocks noGrp="1" noChangeAspect="1"/>
          </p:cNvPicPr>
          <p:nvPr>
            <p:ph idx="1"/>
          </p:nvPr>
        </p:nvPicPr>
        <p:blipFill>
          <a:blip r:embed="rId2"/>
          <a:stretch>
            <a:fillRect/>
          </a:stretch>
        </p:blipFill>
        <p:spPr>
          <a:xfrm>
            <a:off x="4089938" y="643468"/>
            <a:ext cx="5743367" cy="5571066"/>
          </a:xfrm>
          <a:prstGeom prst="rect">
            <a:avLst/>
          </a:prstGeom>
        </p:spPr>
      </p:pic>
    </p:spTree>
    <p:extLst>
      <p:ext uri="{BB962C8B-B14F-4D97-AF65-F5344CB8AC3E}">
        <p14:creationId xmlns:p14="http://schemas.microsoft.com/office/powerpoint/2010/main" val="1999388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460725"/>
            <a:ext cx="10998557" cy="5285054"/>
          </a:xfrm>
        </p:spPr>
        <p:txBody>
          <a:bodyPr vert="horz" lIns="91440" tIns="45720" rIns="91440" bIns="45720" rtlCol="0" anchor="t">
            <a:normAutofit/>
          </a:bodyPr>
          <a:lstStyle/>
          <a:p>
            <a:r>
              <a:rPr lang="en-US">
                <a:cs typeface="Calibri" panose="020F0502020204030204"/>
              </a:rPr>
              <a:t>Cost can be represented as: </a:t>
            </a:r>
            <a:r>
              <a:rPr lang="en-US" b="1" i="1">
                <a:cs typeface="Calibri" panose="020F0502020204030204"/>
              </a:rPr>
              <a:t>cost(</a:t>
            </a:r>
            <a:r>
              <a:rPr lang="en-US" b="1" i="1" err="1">
                <a:cs typeface="Calibri" panose="020F0502020204030204"/>
              </a:rPr>
              <a:t>stage_number</a:t>
            </a:r>
            <a:r>
              <a:rPr lang="en-US" b="1" i="1">
                <a:cs typeface="Calibri" panose="020F0502020204030204"/>
              </a:rPr>
              <a:t>, </a:t>
            </a:r>
            <a:r>
              <a:rPr lang="en-US" b="1" i="1" err="1">
                <a:cs typeface="Calibri" panose="020F0502020204030204"/>
              </a:rPr>
              <a:t>vertext_number</a:t>
            </a:r>
            <a:r>
              <a:rPr lang="en-US" b="1" i="1">
                <a:cs typeface="Calibri" panose="020F0502020204030204"/>
              </a:rPr>
              <a:t>)</a:t>
            </a:r>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647848036"/>
              </p:ext>
            </p:extLst>
          </p:nvPr>
        </p:nvGraphicFramePr>
        <p:xfrm>
          <a:off x="1019060" y="2221734"/>
          <a:ext cx="10326407" cy="1371600"/>
        </p:xfrm>
        <a:graphic>
          <a:graphicData uri="http://schemas.openxmlformats.org/drawingml/2006/table">
            <a:tbl>
              <a:tblPr firstRow="1" bandRow="1">
                <a:tableStyleId>{5C22544A-7EE6-4342-B048-85BDC9FD1C3A}</a:tableStyleId>
              </a:tblPr>
              <a:tblGrid>
                <a:gridCol w="794339">
                  <a:extLst>
                    <a:ext uri="{9D8B030D-6E8A-4147-A177-3AD203B41FA5}">
                      <a16:colId xmlns:a16="http://schemas.microsoft.com/office/drawing/2014/main" val="2194971599"/>
                    </a:ext>
                  </a:extLst>
                </a:gridCol>
                <a:gridCol w="794339">
                  <a:extLst>
                    <a:ext uri="{9D8B030D-6E8A-4147-A177-3AD203B41FA5}">
                      <a16:colId xmlns:a16="http://schemas.microsoft.com/office/drawing/2014/main" val="3319190678"/>
                    </a:ext>
                  </a:extLst>
                </a:gridCol>
                <a:gridCol w="794339">
                  <a:extLst>
                    <a:ext uri="{9D8B030D-6E8A-4147-A177-3AD203B41FA5}">
                      <a16:colId xmlns:a16="http://schemas.microsoft.com/office/drawing/2014/main" val="2370274052"/>
                    </a:ext>
                  </a:extLst>
                </a:gridCol>
                <a:gridCol w="794339">
                  <a:extLst>
                    <a:ext uri="{9D8B030D-6E8A-4147-A177-3AD203B41FA5}">
                      <a16:colId xmlns:a16="http://schemas.microsoft.com/office/drawing/2014/main" val="4102418319"/>
                    </a:ext>
                  </a:extLst>
                </a:gridCol>
                <a:gridCol w="794339">
                  <a:extLst>
                    <a:ext uri="{9D8B030D-6E8A-4147-A177-3AD203B41FA5}">
                      <a16:colId xmlns:a16="http://schemas.microsoft.com/office/drawing/2014/main" val="188867838"/>
                    </a:ext>
                  </a:extLst>
                </a:gridCol>
                <a:gridCol w="794339">
                  <a:extLst>
                    <a:ext uri="{9D8B030D-6E8A-4147-A177-3AD203B41FA5}">
                      <a16:colId xmlns:a16="http://schemas.microsoft.com/office/drawing/2014/main" val="3295624379"/>
                    </a:ext>
                  </a:extLst>
                </a:gridCol>
                <a:gridCol w="794339">
                  <a:extLst>
                    <a:ext uri="{9D8B030D-6E8A-4147-A177-3AD203B41FA5}">
                      <a16:colId xmlns:a16="http://schemas.microsoft.com/office/drawing/2014/main" val="1790782451"/>
                    </a:ext>
                  </a:extLst>
                </a:gridCol>
                <a:gridCol w="794339">
                  <a:extLst>
                    <a:ext uri="{9D8B030D-6E8A-4147-A177-3AD203B41FA5}">
                      <a16:colId xmlns:a16="http://schemas.microsoft.com/office/drawing/2014/main" val="1664670894"/>
                    </a:ext>
                  </a:extLst>
                </a:gridCol>
                <a:gridCol w="794339">
                  <a:extLst>
                    <a:ext uri="{9D8B030D-6E8A-4147-A177-3AD203B41FA5}">
                      <a16:colId xmlns:a16="http://schemas.microsoft.com/office/drawing/2014/main" val="948276024"/>
                    </a:ext>
                  </a:extLst>
                </a:gridCol>
                <a:gridCol w="794339">
                  <a:extLst>
                    <a:ext uri="{9D8B030D-6E8A-4147-A177-3AD203B41FA5}">
                      <a16:colId xmlns:a16="http://schemas.microsoft.com/office/drawing/2014/main" val="858592115"/>
                    </a:ext>
                  </a:extLst>
                </a:gridCol>
                <a:gridCol w="794339">
                  <a:extLst>
                    <a:ext uri="{9D8B030D-6E8A-4147-A177-3AD203B41FA5}">
                      <a16:colId xmlns:a16="http://schemas.microsoft.com/office/drawing/2014/main" val="715330286"/>
                    </a:ext>
                  </a:extLst>
                </a:gridCol>
                <a:gridCol w="794339">
                  <a:extLst>
                    <a:ext uri="{9D8B030D-6E8A-4147-A177-3AD203B41FA5}">
                      <a16:colId xmlns:a16="http://schemas.microsoft.com/office/drawing/2014/main" val="284995094"/>
                    </a:ext>
                  </a:extLst>
                </a:gridCol>
                <a:gridCol w="794339">
                  <a:extLst>
                    <a:ext uri="{9D8B030D-6E8A-4147-A177-3AD203B41FA5}">
                      <a16:colId xmlns:a16="http://schemas.microsoft.com/office/drawing/2014/main" val="1891127286"/>
                    </a:ext>
                  </a:extLst>
                </a:gridCol>
              </a:tblGrid>
              <a:tr h="408900">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08900">
                <a:tc>
                  <a:txBody>
                    <a:bodyPr/>
                    <a:lstStyle/>
                    <a:p>
                      <a:r>
                        <a:rPr lang="en-US" sz="2400" b="1"/>
                        <a:t>cost</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pPr lvl="0">
                        <a:buNone/>
                      </a:pPr>
                      <a:endParaRPr lang="en-US" sz="2400"/>
                    </a:p>
                  </a:txBody>
                  <a:tcPr/>
                </a:tc>
                <a:tc>
                  <a:txBody>
                    <a:bodyPr/>
                    <a:lstStyle/>
                    <a:p>
                      <a:pPr lvl="0">
                        <a:buNone/>
                      </a:pPr>
                      <a:endParaRPr lang="en-US" sz="2400"/>
                    </a:p>
                  </a:txBody>
                  <a:tcPr/>
                </a:tc>
                <a:tc>
                  <a:txBody>
                    <a:bodyPr/>
                    <a:lstStyle/>
                    <a:p>
                      <a:pPr lvl="0">
                        <a:buNone/>
                      </a:pPr>
                      <a:endParaRPr lang="en-US" sz="2400"/>
                    </a:p>
                  </a:txBody>
                  <a:tcPr/>
                </a:tc>
                <a:extLst>
                  <a:ext uri="{0D108BD9-81ED-4DB2-BD59-A6C34878D82A}">
                    <a16:rowId xmlns:a16="http://schemas.microsoft.com/office/drawing/2014/main" val="2419728974"/>
                  </a:ext>
                </a:extLst>
              </a:tr>
              <a:tr h="408900">
                <a:tc>
                  <a:txBody>
                    <a:bodyPr/>
                    <a:lstStyle/>
                    <a:p>
                      <a:r>
                        <a:rPr lang="en-US" sz="2400" b="1"/>
                        <a:t>d</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pPr lvl="0">
                        <a:buNone/>
                      </a:pPr>
                      <a:endParaRPr lang="en-US" sz="2400"/>
                    </a:p>
                  </a:txBody>
                  <a:tcPr/>
                </a:tc>
                <a:tc>
                  <a:txBody>
                    <a:bodyPr/>
                    <a:lstStyle/>
                    <a:p>
                      <a:pPr lvl="0">
                        <a:buNone/>
                      </a:pPr>
                      <a:endParaRPr lang="en-US" sz="2400"/>
                    </a:p>
                  </a:txBody>
                  <a:tcPr/>
                </a:tc>
                <a:tc>
                  <a:txBody>
                    <a:bodyPr/>
                    <a:lstStyle/>
                    <a:p>
                      <a:pPr lvl="0">
                        <a:buNone/>
                      </a:pPr>
                      <a:endParaRPr lang="en-US" sz="2400"/>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6504711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descr="Roadway headed towards an interesting rock formation">
            <a:extLst>
              <a:ext uri="{FF2B5EF4-FFF2-40B4-BE49-F238E27FC236}">
                <a16:creationId xmlns:a16="http://schemas.microsoft.com/office/drawing/2014/main" id="{00DFCCDC-82FD-52A4-51D2-A9086FBF1F3B}"/>
              </a:ext>
            </a:extLst>
          </p:cNvPr>
          <p:cNvPicPr>
            <a:picLocks noGrp="1" noChangeAspect="1"/>
          </p:cNvPicPr>
          <p:nvPr>
            <p:ph idx="1"/>
          </p:nvPr>
        </p:nvPicPr>
        <p:blipFill rotWithShape="1">
          <a:blip r:embed="rId2"/>
          <a:srcRect b="15746"/>
          <a:stretch/>
        </p:blipFill>
        <p:spPr>
          <a:xfrm>
            <a:off x="20" y="1282"/>
            <a:ext cx="12191980" cy="6856718"/>
          </a:xfrm>
          <a:prstGeom prst="rect">
            <a:avLst/>
          </a:prstGeom>
        </p:spPr>
      </p:pic>
    </p:spTree>
    <p:extLst>
      <p:ext uri="{BB962C8B-B14F-4D97-AF65-F5344CB8AC3E}">
        <p14:creationId xmlns:p14="http://schemas.microsoft.com/office/powerpoint/2010/main" val="2063005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460725"/>
            <a:ext cx="10998557" cy="5285054"/>
          </a:xfrm>
        </p:spPr>
        <p:txBody>
          <a:bodyPr vert="horz" lIns="91440" tIns="45720" rIns="91440" bIns="45720" rtlCol="0" anchor="t">
            <a:normAutofit/>
          </a:bodyPr>
          <a:lstStyle/>
          <a:p>
            <a:r>
              <a:rPr lang="en-US">
                <a:cs typeface="Calibri" panose="020F0502020204030204"/>
              </a:rPr>
              <a:t>For fifth stage</a:t>
            </a: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a:cs typeface="Calibri" panose="020F0502020204030204"/>
              </a:rPr>
              <a:t>Cost(5, 12) = 0</a:t>
            </a:r>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917546274"/>
              </p:ext>
            </p:extLst>
          </p:nvPr>
        </p:nvGraphicFramePr>
        <p:xfrm>
          <a:off x="1019060" y="2221734"/>
          <a:ext cx="10188737" cy="1371600"/>
        </p:xfrm>
        <a:graphic>
          <a:graphicData uri="http://schemas.openxmlformats.org/drawingml/2006/table">
            <a:tbl>
              <a:tblPr firstRow="1" bandRow="1">
                <a:tableStyleId>{5C22544A-7EE6-4342-B048-85BDC9FD1C3A}</a:tableStyleId>
              </a:tblPr>
              <a:tblGrid>
                <a:gridCol w="783749">
                  <a:extLst>
                    <a:ext uri="{9D8B030D-6E8A-4147-A177-3AD203B41FA5}">
                      <a16:colId xmlns:a16="http://schemas.microsoft.com/office/drawing/2014/main" val="2194971599"/>
                    </a:ext>
                  </a:extLst>
                </a:gridCol>
                <a:gridCol w="783749">
                  <a:extLst>
                    <a:ext uri="{9D8B030D-6E8A-4147-A177-3AD203B41FA5}">
                      <a16:colId xmlns:a16="http://schemas.microsoft.com/office/drawing/2014/main" val="3319190678"/>
                    </a:ext>
                  </a:extLst>
                </a:gridCol>
                <a:gridCol w="783749">
                  <a:extLst>
                    <a:ext uri="{9D8B030D-6E8A-4147-A177-3AD203B41FA5}">
                      <a16:colId xmlns:a16="http://schemas.microsoft.com/office/drawing/2014/main" val="2370274052"/>
                    </a:ext>
                  </a:extLst>
                </a:gridCol>
                <a:gridCol w="783749">
                  <a:extLst>
                    <a:ext uri="{9D8B030D-6E8A-4147-A177-3AD203B41FA5}">
                      <a16:colId xmlns:a16="http://schemas.microsoft.com/office/drawing/2014/main" val="4102418319"/>
                    </a:ext>
                  </a:extLst>
                </a:gridCol>
                <a:gridCol w="783749">
                  <a:extLst>
                    <a:ext uri="{9D8B030D-6E8A-4147-A177-3AD203B41FA5}">
                      <a16:colId xmlns:a16="http://schemas.microsoft.com/office/drawing/2014/main" val="188867838"/>
                    </a:ext>
                  </a:extLst>
                </a:gridCol>
                <a:gridCol w="783749">
                  <a:extLst>
                    <a:ext uri="{9D8B030D-6E8A-4147-A177-3AD203B41FA5}">
                      <a16:colId xmlns:a16="http://schemas.microsoft.com/office/drawing/2014/main" val="3295624379"/>
                    </a:ext>
                  </a:extLst>
                </a:gridCol>
                <a:gridCol w="783749">
                  <a:extLst>
                    <a:ext uri="{9D8B030D-6E8A-4147-A177-3AD203B41FA5}">
                      <a16:colId xmlns:a16="http://schemas.microsoft.com/office/drawing/2014/main" val="1790782451"/>
                    </a:ext>
                  </a:extLst>
                </a:gridCol>
                <a:gridCol w="783749">
                  <a:extLst>
                    <a:ext uri="{9D8B030D-6E8A-4147-A177-3AD203B41FA5}">
                      <a16:colId xmlns:a16="http://schemas.microsoft.com/office/drawing/2014/main" val="1664670894"/>
                    </a:ext>
                  </a:extLst>
                </a:gridCol>
                <a:gridCol w="783749">
                  <a:extLst>
                    <a:ext uri="{9D8B030D-6E8A-4147-A177-3AD203B41FA5}">
                      <a16:colId xmlns:a16="http://schemas.microsoft.com/office/drawing/2014/main" val="948276024"/>
                    </a:ext>
                  </a:extLst>
                </a:gridCol>
                <a:gridCol w="783749">
                  <a:extLst>
                    <a:ext uri="{9D8B030D-6E8A-4147-A177-3AD203B41FA5}">
                      <a16:colId xmlns:a16="http://schemas.microsoft.com/office/drawing/2014/main" val="858592115"/>
                    </a:ext>
                  </a:extLst>
                </a:gridCol>
                <a:gridCol w="783749">
                  <a:extLst>
                    <a:ext uri="{9D8B030D-6E8A-4147-A177-3AD203B41FA5}">
                      <a16:colId xmlns:a16="http://schemas.microsoft.com/office/drawing/2014/main" val="715330286"/>
                    </a:ext>
                  </a:extLst>
                </a:gridCol>
                <a:gridCol w="783749">
                  <a:extLst>
                    <a:ext uri="{9D8B030D-6E8A-4147-A177-3AD203B41FA5}">
                      <a16:colId xmlns:a16="http://schemas.microsoft.com/office/drawing/2014/main" val="284995094"/>
                    </a:ext>
                  </a:extLst>
                </a:gridCol>
                <a:gridCol w="783749">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pPr lvl="0">
                        <a:buNone/>
                      </a:pPr>
                      <a:endParaRPr lang="en-US" sz="2400"/>
                    </a:p>
                  </a:txBody>
                  <a:tcPr/>
                </a:tc>
                <a:tc>
                  <a:txBody>
                    <a:bodyPr/>
                    <a:lstStyle/>
                    <a:p>
                      <a:pPr lvl="0">
                        <a:buNone/>
                      </a:pPr>
                      <a:endParaRPr lang="en-US" sz="2400"/>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pPr lvl="0">
                        <a:buNone/>
                      </a:pPr>
                      <a:endParaRPr lang="en-US" sz="2400"/>
                    </a:p>
                  </a:txBody>
                  <a:tcPr/>
                </a:tc>
                <a:tc>
                  <a:txBody>
                    <a:bodyPr/>
                    <a:lstStyle/>
                    <a:p>
                      <a:pPr lvl="0">
                        <a:buNone/>
                      </a:pPr>
                      <a:endParaRPr lang="en-US" sz="2400"/>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2318972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460725"/>
            <a:ext cx="10998557" cy="5285054"/>
          </a:xfrm>
        </p:spPr>
        <p:txBody>
          <a:bodyPr vert="horz" lIns="91440" tIns="45720" rIns="91440" bIns="45720" rtlCol="0" anchor="t">
            <a:normAutofit/>
          </a:bodyPr>
          <a:lstStyle/>
          <a:p>
            <a:r>
              <a:rPr lang="en-US">
                <a:cs typeface="Calibri" panose="020F0502020204030204"/>
              </a:rPr>
              <a:t>for fourth stage</a:t>
            </a: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a:cs typeface="Calibri" panose="020F0502020204030204"/>
              </a:rPr>
              <a:t>Cost(4, 9) = 4</a:t>
            </a:r>
          </a:p>
          <a:p>
            <a:r>
              <a:rPr lang="en-US">
                <a:cs typeface="Calibri" panose="020F0502020204030204"/>
              </a:rPr>
              <a:t>Cost(4, 10) = 2</a:t>
            </a:r>
          </a:p>
          <a:p>
            <a:r>
              <a:rPr lang="en-US">
                <a:cs typeface="Calibri" panose="020F0502020204030204"/>
              </a:rPr>
              <a:t>Cost(4, 11) = 5</a:t>
            </a:r>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3452613395"/>
              </p:ext>
            </p:extLst>
          </p:nvPr>
        </p:nvGraphicFramePr>
        <p:xfrm>
          <a:off x="1019060" y="2221734"/>
          <a:ext cx="10188737" cy="1371600"/>
        </p:xfrm>
        <a:graphic>
          <a:graphicData uri="http://schemas.openxmlformats.org/drawingml/2006/table">
            <a:tbl>
              <a:tblPr firstRow="1" bandRow="1">
                <a:tableStyleId>{5C22544A-7EE6-4342-B048-85BDC9FD1C3A}</a:tableStyleId>
              </a:tblPr>
              <a:tblGrid>
                <a:gridCol w="783749">
                  <a:extLst>
                    <a:ext uri="{9D8B030D-6E8A-4147-A177-3AD203B41FA5}">
                      <a16:colId xmlns:a16="http://schemas.microsoft.com/office/drawing/2014/main" val="2194971599"/>
                    </a:ext>
                  </a:extLst>
                </a:gridCol>
                <a:gridCol w="783749">
                  <a:extLst>
                    <a:ext uri="{9D8B030D-6E8A-4147-A177-3AD203B41FA5}">
                      <a16:colId xmlns:a16="http://schemas.microsoft.com/office/drawing/2014/main" val="3319190678"/>
                    </a:ext>
                  </a:extLst>
                </a:gridCol>
                <a:gridCol w="783749">
                  <a:extLst>
                    <a:ext uri="{9D8B030D-6E8A-4147-A177-3AD203B41FA5}">
                      <a16:colId xmlns:a16="http://schemas.microsoft.com/office/drawing/2014/main" val="2370274052"/>
                    </a:ext>
                  </a:extLst>
                </a:gridCol>
                <a:gridCol w="783749">
                  <a:extLst>
                    <a:ext uri="{9D8B030D-6E8A-4147-A177-3AD203B41FA5}">
                      <a16:colId xmlns:a16="http://schemas.microsoft.com/office/drawing/2014/main" val="4102418319"/>
                    </a:ext>
                  </a:extLst>
                </a:gridCol>
                <a:gridCol w="783749">
                  <a:extLst>
                    <a:ext uri="{9D8B030D-6E8A-4147-A177-3AD203B41FA5}">
                      <a16:colId xmlns:a16="http://schemas.microsoft.com/office/drawing/2014/main" val="188867838"/>
                    </a:ext>
                  </a:extLst>
                </a:gridCol>
                <a:gridCol w="783749">
                  <a:extLst>
                    <a:ext uri="{9D8B030D-6E8A-4147-A177-3AD203B41FA5}">
                      <a16:colId xmlns:a16="http://schemas.microsoft.com/office/drawing/2014/main" val="3295624379"/>
                    </a:ext>
                  </a:extLst>
                </a:gridCol>
                <a:gridCol w="783749">
                  <a:extLst>
                    <a:ext uri="{9D8B030D-6E8A-4147-A177-3AD203B41FA5}">
                      <a16:colId xmlns:a16="http://schemas.microsoft.com/office/drawing/2014/main" val="1790782451"/>
                    </a:ext>
                  </a:extLst>
                </a:gridCol>
                <a:gridCol w="783749">
                  <a:extLst>
                    <a:ext uri="{9D8B030D-6E8A-4147-A177-3AD203B41FA5}">
                      <a16:colId xmlns:a16="http://schemas.microsoft.com/office/drawing/2014/main" val="1664670894"/>
                    </a:ext>
                  </a:extLst>
                </a:gridCol>
                <a:gridCol w="783749">
                  <a:extLst>
                    <a:ext uri="{9D8B030D-6E8A-4147-A177-3AD203B41FA5}">
                      <a16:colId xmlns:a16="http://schemas.microsoft.com/office/drawing/2014/main" val="948276024"/>
                    </a:ext>
                  </a:extLst>
                </a:gridCol>
                <a:gridCol w="783749">
                  <a:extLst>
                    <a:ext uri="{9D8B030D-6E8A-4147-A177-3AD203B41FA5}">
                      <a16:colId xmlns:a16="http://schemas.microsoft.com/office/drawing/2014/main" val="858592115"/>
                    </a:ext>
                  </a:extLst>
                </a:gridCol>
                <a:gridCol w="783749">
                  <a:extLst>
                    <a:ext uri="{9D8B030D-6E8A-4147-A177-3AD203B41FA5}">
                      <a16:colId xmlns:a16="http://schemas.microsoft.com/office/drawing/2014/main" val="715330286"/>
                    </a:ext>
                  </a:extLst>
                </a:gridCol>
                <a:gridCol w="783749">
                  <a:extLst>
                    <a:ext uri="{9D8B030D-6E8A-4147-A177-3AD203B41FA5}">
                      <a16:colId xmlns:a16="http://schemas.microsoft.com/office/drawing/2014/main" val="284995094"/>
                    </a:ext>
                  </a:extLst>
                </a:gridCol>
                <a:gridCol w="783749">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r>
                        <a:rPr lang="en-US" sz="2400"/>
                        <a:t>4</a:t>
                      </a:r>
                    </a:p>
                  </a:txBody>
                  <a:tcPr/>
                </a:tc>
                <a:tc>
                  <a:txBody>
                    <a:bodyPr/>
                    <a:lstStyle/>
                    <a:p>
                      <a:pPr lvl="0">
                        <a:buNone/>
                      </a:pPr>
                      <a:r>
                        <a:rPr lang="en-US" sz="2400"/>
                        <a:t>2</a:t>
                      </a:r>
                    </a:p>
                  </a:txBody>
                  <a:tcPr/>
                </a:tc>
                <a:tc>
                  <a:txBody>
                    <a:bodyPr/>
                    <a:lstStyle/>
                    <a:p>
                      <a:pPr lvl="0">
                        <a:buNone/>
                      </a:pPr>
                      <a:r>
                        <a:rPr lang="en-US" sz="2400"/>
                        <a:t>5</a:t>
                      </a:r>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r>
                        <a:rPr lang="en-US" sz="2400"/>
                        <a:t>12</a:t>
                      </a:r>
                    </a:p>
                  </a:txBody>
                  <a:tcPr/>
                </a:tc>
                <a:tc>
                  <a:txBody>
                    <a:bodyPr/>
                    <a:lstStyle/>
                    <a:p>
                      <a:pPr lvl="0">
                        <a:buNone/>
                      </a:pPr>
                      <a:r>
                        <a:rPr lang="en-US" sz="2400"/>
                        <a:t>12</a:t>
                      </a:r>
                    </a:p>
                  </a:txBody>
                  <a:tcPr/>
                </a:tc>
                <a:tc>
                  <a:txBody>
                    <a:bodyPr/>
                    <a:lstStyle/>
                    <a:p>
                      <a:pPr lvl="0">
                        <a:buNone/>
                      </a:pPr>
                      <a:r>
                        <a:rPr lang="en-US" sz="2400"/>
                        <a:t>12</a:t>
                      </a:r>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176450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460725"/>
            <a:ext cx="10998557" cy="5285054"/>
          </a:xfrm>
        </p:spPr>
        <p:txBody>
          <a:bodyPr vert="horz" lIns="91440" tIns="45720" rIns="91440" bIns="45720" rtlCol="0" anchor="t">
            <a:normAutofit/>
          </a:bodyPr>
          <a:lstStyle/>
          <a:p>
            <a:r>
              <a:rPr lang="en-US">
                <a:cs typeface="Calibri" panose="020F0502020204030204"/>
              </a:rPr>
              <a:t>for third stage</a:t>
            </a: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a:cs typeface="Calibri" panose="020F0502020204030204"/>
              </a:rPr>
              <a:t>Cost(3, 6) = min{ c(6,9) + cost(4, 9), c(6, 10) + cost(4, 10) }</a:t>
            </a:r>
          </a:p>
          <a:p>
            <a:pPr marL="0" indent="0">
              <a:buNone/>
            </a:pPr>
            <a:r>
              <a:rPr lang="en-US">
                <a:cs typeface="Calibri" panose="020F0502020204030204"/>
              </a:rPr>
              <a:t>                     = min { 6+4, 5+2 } = 7</a:t>
            </a:r>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2552248467"/>
              </p:ext>
            </p:extLst>
          </p:nvPr>
        </p:nvGraphicFramePr>
        <p:xfrm>
          <a:off x="1019060" y="2221734"/>
          <a:ext cx="10188737" cy="1371600"/>
        </p:xfrm>
        <a:graphic>
          <a:graphicData uri="http://schemas.openxmlformats.org/drawingml/2006/table">
            <a:tbl>
              <a:tblPr firstRow="1" bandRow="1">
                <a:tableStyleId>{5C22544A-7EE6-4342-B048-85BDC9FD1C3A}</a:tableStyleId>
              </a:tblPr>
              <a:tblGrid>
                <a:gridCol w="783749">
                  <a:extLst>
                    <a:ext uri="{9D8B030D-6E8A-4147-A177-3AD203B41FA5}">
                      <a16:colId xmlns:a16="http://schemas.microsoft.com/office/drawing/2014/main" val="2194971599"/>
                    </a:ext>
                  </a:extLst>
                </a:gridCol>
                <a:gridCol w="783749">
                  <a:extLst>
                    <a:ext uri="{9D8B030D-6E8A-4147-A177-3AD203B41FA5}">
                      <a16:colId xmlns:a16="http://schemas.microsoft.com/office/drawing/2014/main" val="3319190678"/>
                    </a:ext>
                  </a:extLst>
                </a:gridCol>
                <a:gridCol w="783749">
                  <a:extLst>
                    <a:ext uri="{9D8B030D-6E8A-4147-A177-3AD203B41FA5}">
                      <a16:colId xmlns:a16="http://schemas.microsoft.com/office/drawing/2014/main" val="2370274052"/>
                    </a:ext>
                  </a:extLst>
                </a:gridCol>
                <a:gridCol w="783749">
                  <a:extLst>
                    <a:ext uri="{9D8B030D-6E8A-4147-A177-3AD203B41FA5}">
                      <a16:colId xmlns:a16="http://schemas.microsoft.com/office/drawing/2014/main" val="4102418319"/>
                    </a:ext>
                  </a:extLst>
                </a:gridCol>
                <a:gridCol w="783749">
                  <a:extLst>
                    <a:ext uri="{9D8B030D-6E8A-4147-A177-3AD203B41FA5}">
                      <a16:colId xmlns:a16="http://schemas.microsoft.com/office/drawing/2014/main" val="188867838"/>
                    </a:ext>
                  </a:extLst>
                </a:gridCol>
                <a:gridCol w="783749">
                  <a:extLst>
                    <a:ext uri="{9D8B030D-6E8A-4147-A177-3AD203B41FA5}">
                      <a16:colId xmlns:a16="http://schemas.microsoft.com/office/drawing/2014/main" val="3295624379"/>
                    </a:ext>
                  </a:extLst>
                </a:gridCol>
                <a:gridCol w="783749">
                  <a:extLst>
                    <a:ext uri="{9D8B030D-6E8A-4147-A177-3AD203B41FA5}">
                      <a16:colId xmlns:a16="http://schemas.microsoft.com/office/drawing/2014/main" val="1790782451"/>
                    </a:ext>
                  </a:extLst>
                </a:gridCol>
                <a:gridCol w="783749">
                  <a:extLst>
                    <a:ext uri="{9D8B030D-6E8A-4147-A177-3AD203B41FA5}">
                      <a16:colId xmlns:a16="http://schemas.microsoft.com/office/drawing/2014/main" val="1664670894"/>
                    </a:ext>
                  </a:extLst>
                </a:gridCol>
                <a:gridCol w="783749">
                  <a:extLst>
                    <a:ext uri="{9D8B030D-6E8A-4147-A177-3AD203B41FA5}">
                      <a16:colId xmlns:a16="http://schemas.microsoft.com/office/drawing/2014/main" val="948276024"/>
                    </a:ext>
                  </a:extLst>
                </a:gridCol>
                <a:gridCol w="783749">
                  <a:extLst>
                    <a:ext uri="{9D8B030D-6E8A-4147-A177-3AD203B41FA5}">
                      <a16:colId xmlns:a16="http://schemas.microsoft.com/office/drawing/2014/main" val="858592115"/>
                    </a:ext>
                  </a:extLst>
                </a:gridCol>
                <a:gridCol w="783749">
                  <a:extLst>
                    <a:ext uri="{9D8B030D-6E8A-4147-A177-3AD203B41FA5}">
                      <a16:colId xmlns:a16="http://schemas.microsoft.com/office/drawing/2014/main" val="715330286"/>
                    </a:ext>
                  </a:extLst>
                </a:gridCol>
                <a:gridCol w="783749">
                  <a:extLst>
                    <a:ext uri="{9D8B030D-6E8A-4147-A177-3AD203B41FA5}">
                      <a16:colId xmlns:a16="http://schemas.microsoft.com/office/drawing/2014/main" val="284995094"/>
                    </a:ext>
                  </a:extLst>
                </a:gridCol>
                <a:gridCol w="783749">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r>
                        <a:rPr lang="en-US" sz="2400"/>
                        <a:t>7</a:t>
                      </a:r>
                    </a:p>
                  </a:txBody>
                  <a:tcPr/>
                </a:tc>
                <a:tc>
                  <a:txBody>
                    <a:bodyPr/>
                    <a:lstStyle/>
                    <a:p>
                      <a:endParaRPr lang="en-US" sz="2400"/>
                    </a:p>
                  </a:txBody>
                  <a:tcPr/>
                </a:tc>
                <a:tc>
                  <a:txBody>
                    <a:bodyPr/>
                    <a:lstStyle/>
                    <a:p>
                      <a:endParaRPr lang="en-US" sz="2400"/>
                    </a:p>
                  </a:txBody>
                  <a:tcPr/>
                </a:tc>
                <a:tc>
                  <a:txBody>
                    <a:bodyPr/>
                    <a:lstStyle/>
                    <a:p>
                      <a:r>
                        <a:rPr lang="en-US" sz="2400"/>
                        <a:t>4</a:t>
                      </a:r>
                    </a:p>
                  </a:txBody>
                  <a:tcPr/>
                </a:tc>
                <a:tc>
                  <a:txBody>
                    <a:bodyPr/>
                    <a:lstStyle/>
                    <a:p>
                      <a:pPr lvl="0">
                        <a:buNone/>
                      </a:pPr>
                      <a:r>
                        <a:rPr lang="en-US" sz="2400"/>
                        <a:t>2</a:t>
                      </a:r>
                    </a:p>
                  </a:txBody>
                  <a:tcPr/>
                </a:tc>
                <a:tc>
                  <a:txBody>
                    <a:bodyPr/>
                    <a:lstStyle/>
                    <a:p>
                      <a:pPr lvl="0">
                        <a:buNone/>
                      </a:pPr>
                      <a:r>
                        <a:rPr lang="en-US" sz="2400"/>
                        <a:t>5</a:t>
                      </a:r>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r>
                        <a:rPr lang="en-US" sz="2400"/>
                        <a:t>10</a:t>
                      </a:r>
                    </a:p>
                  </a:txBody>
                  <a:tcPr/>
                </a:tc>
                <a:tc>
                  <a:txBody>
                    <a:bodyPr/>
                    <a:lstStyle/>
                    <a:p>
                      <a:endParaRPr lang="en-US" sz="2400"/>
                    </a:p>
                  </a:txBody>
                  <a:tcPr/>
                </a:tc>
                <a:tc>
                  <a:txBody>
                    <a:bodyPr/>
                    <a:lstStyle/>
                    <a:p>
                      <a:endParaRPr lang="en-US" sz="2400"/>
                    </a:p>
                  </a:txBody>
                  <a:tcPr/>
                </a:tc>
                <a:tc>
                  <a:txBody>
                    <a:bodyPr/>
                    <a:lstStyle/>
                    <a:p>
                      <a:r>
                        <a:rPr lang="en-US" sz="2400"/>
                        <a:t>12</a:t>
                      </a:r>
                    </a:p>
                  </a:txBody>
                  <a:tcPr/>
                </a:tc>
                <a:tc>
                  <a:txBody>
                    <a:bodyPr/>
                    <a:lstStyle/>
                    <a:p>
                      <a:pPr lvl="0">
                        <a:buNone/>
                      </a:pPr>
                      <a:r>
                        <a:rPr lang="en-US" sz="2400"/>
                        <a:t>12</a:t>
                      </a:r>
                    </a:p>
                  </a:txBody>
                  <a:tcPr/>
                </a:tc>
                <a:tc>
                  <a:txBody>
                    <a:bodyPr/>
                    <a:lstStyle/>
                    <a:p>
                      <a:pPr lvl="0">
                        <a:buNone/>
                      </a:pPr>
                      <a:r>
                        <a:rPr lang="en-US" sz="2400"/>
                        <a:t>12</a:t>
                      </a:r>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2701833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460725"/>
            <a:ext cx="10998557" cy="5285054"/>
          </a:xfrm>
        </p:spPr>
        <p:txBody>
          <a:bodyPr vert="horz" lIns="91440" tIns="45720" rIns="91440" bIns="45720" rtlCol="0" anchor="t">
            <a:normAutofit/>
          </a:bodyPr>
          <a:lstStyle/>
          <a:p>
            <a:r>
              <a:rPr lang="en-US">
                <a:cs typeface="Calibri" panose="020F0502020204030204"/>
              </a:rPr>
              <a:t>for third stage</a:t>
            </a: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a:cs typeface="Calibri" panose="020F0502020204030204"/>
              </a:rPr>
              <a:t>Cost(3, 6) = min{ c(6,9) + cost(4, 9), c(6, 10) + cost(4, 10) }</a:t>
            </a:r>
          </a:p>
          <a:p>
            <a:pPr marL="0" indent="0">
              <a:buNone/>
            </a:pPr>
            <a:r>
              <a:rPr lang="en-US">
                <a:cs typeface="Calibri" panose="020F0502020204030204"/>
              </a:rPr>
              <a:t>                     = min { 6+4, 5+2 } = 7</a:t>
            </a:r>
          </a:p>
          <a:p>
            <a:r>
              <a:rPr lang="en-US">
                <a:cs typeface="Calibri" panose="020F0502020204030204"/>
              </a:rPr>
              <a:t>Cost(3, 7) = min{ c(7,9) + cost(4, 9) , c(7, 10) + cost(4, 10) }</a:t>
            </a:r>
          </a:p>
          <a:p>
            <a:pPr marL="0" indent="0">
              <a:buNone/>
            </a:pPr>
            <a:r>
              <a:rPr lang="en-US">
                <a:cs typeface="Calibri" panose="020F0502020204030204"/>
              </a:rPr>
              <a:t>                     = min{ 4 + 4, 3 + 2 } = 5</a:t>
            </a:r>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408353364"/>
              </p:ext>
            </p:extLst>
          </p:nvPr>
        </p:nvGraphicFramePr>
        <p:xfrm>
          <a:off x="1019060" y="2221734"/>
          <a:ext cx="10188737" cy="1371600"/>
        </p:xfrm>
        <a:graphic>
          <a:graphicData uri="http://schemas.openxmlformats.org/drawingml/2006/table">
            <a:tbl>
              <a:tblPr firstRow="1" bandRow="1">
                <a:tableStyleId>{5C22544A-7EE6-4342-B048-85BDC9FD1C3A}</a:tableStyleId>
              </a:tblPr>
              <a:tblGrid>
                <a:gridCol w="783749">
                  <a:extLst>
                    <a:ext uri="{9D8B030D-6E8A-4147-A177-3AD203B41FA5}">
                      <a16:colId xmlns:a16="http://schemas.microsoft.com/office/drawing/2014/main" val="2194971599"/>
                    </a:ext>
                  </a:extLst>
                </a:gridCol>
                <a:gridCol w="783749">
                  <a:extLst>
                    <a:ext uri="{9D8B030D-6E8A-4147-A177-3AD203B41FA5}">
                      <a16:colId xmlns:a16="http://schemas.microsoft.com/office/drawing/2014/main" val="3319190678"/>
                    </a:ext>
                  </a:extLst>
                </a:gridCol>
                <a:gridCol w="783749">
                  <a:extLst>
                    <a:ext uri="{9D8B030D-6E8A-4147-A177-3AD203B41FA5}">
                      <a16:colId xmlns:a16="http://schemas.microsoft.com/office/drawing/2014/main" val="2370274052"/>
                    </a:ext>
                  </a:extLst>
                </a:gridCol>
                <a:gridCol w="783749">
                  <a:extLst>
                    <a:ext uri="{9D8B030D-6E8A-4147-A177-3AD203B41FA5}">
                      <a16:colId xmlns:a16="http://schemas.microsoft.com/office/drawing/2014/main" val="4102418319"/>
                    </a:ext>
                  </a:extLst>
                </a:gridCol>
                <a:gridCol w="783749">
                  <a:extLst>
                    <a:ext uri="{9D8B030D-6E8A-4147-A177-3AD203B41FA5}">
                      <a16:colId xmlns:a16="http://schemas.microsoft.com/office/drawing/2014/main" val="188867838"/>
                    </a:ext>
                  </a:extLst>
                </a:gridCol>
                <a:gridCol w="783749">
                  <a:extLst>
                    <a:ext uri="{9D8B030D-6E8A-4147-A177-3AD203B41FA5}">
                      <a16:colId xmlns:a16="http://schemas.microsoft.com/office/drawing/2014/main" val="3295624379"/>
                    </a:ext>
                  </a:extLst>
                </a:gridCol>
                <a:gridCol w="783749">
                  <a:extLst>
                    <a:ext uri="{9D8B030D-6E8A-4147-A177-3AD203B41FA5}">
                      <a16:colId xmlns:a16="http://schemas.microsoft.com/office/drawing/2014/main" val="1790782451"/>
                    </a:ext>
                  </a:extLst>
                </a:gridCol>
                <a:gridCol w="783749">
                  <a:extLst>
                    <a:ext uri="{9D8B030D-6E8A-4147-A177-3AD203B41FA5}">
                      <a16:colId xmlns:a16="http://schemas.microsoft.com/office/drawing/2014/main" val="1664670894"/>
                    </a:ext>
                  </a:extLst>
                </a:gridCol>
                <a:gridCol w="783749">
                  <a:extLst>
                    <a:ext uri="{9D8B030D-6E8A-4147-A177-3AD203B41FA5}">
                      <a16:colId xmlns:a16="http://schemas.microsoft.com/office/drawing/2014/main" val="948276024"/>
                    </a:ext>
                  </a:extLst>
                </a:gridCol>
                <a:gridCol w="783749">
                  <a:extLst>
                    <a:ext uri="{9D8B030D-6E8A-4147-A177-3AD203B41FA5}">
                      <a16:colId xmlns:a16="http://schemas.microsoft.com/office/drawing/2014/main" val="858592115"/>
                    </a:ext>
                  </a:extLst>
                </a:gridCol>
                <a:gridCol w="783749">
                  <a:extLst>
                    <a:ext uri="{9D8B030D-6E8A-4147-A177-3AD203B41FA5}">
                      <a16:colId xmlns:a16="http://schemas.microsoft.com/office/drawing/2014/main" val="715330286"/>
                    </a:ext>
                  </a:extLst>
                </a:gridCol>
                <a:gridCol w="783749">
                  <a:extLst>
                    <a:ext uri="{9D8B030D-6E8A-4147-A177-3AD203B41FA5}">
                      <a16:colId xmlns:a16="http://schemas.microsoft.com/office/drawing/2014/main" val="284995094"/>
                    </a:ext>
                  </a:extLst>
                </a:gridCol>
                <a:gridCol w="783749">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r>
                        <a:rPr lang="en-US" sz="2400"/>
                        <a:t>7</a:t>
                      </a:r>
                    </a:p>
                  </a:txBody>
                  <a:tcPr/>
                </a:tc>
                <a:tc>
                  <a:txBody>
                    <a:bodyPr/>
                    <a:lstStyle/>
                    <a:p>
                      <a:r>
                        <a:rPr lang="en-US" sz="2400"/>
                        <a:t>5</a:t>
                      </a:r>
                    </a:p>
                  </a:txBody>
                  <a:tcPr/>
                </a:tc>
                <a:tc>
                  <a:txBody>
                    <a:bodyPr/>
                    <a:lstStyle/>
                    <a:p>
                      <a:endParaRPr lang="en-US" sz="2400"/>
                    </a:p>
                  </a:txBody>
                  <a:tcPr/>
                </a:tc>
                <a:tc>
                  <a:txBody>
                    <a:bodyPr/>
                    <a:lstStyle/>
                    <a:p>
                      <a:r>
                        <a:rPr lang="en-US" sz="2400"/>
                        <a:t>4</a:t>
                      </a:r>
                    </a:p>
                  </a:txBody>
                  <a:tcPr/>
                </a:tc>
                <a:tc>
                  <a:txBody>
                    <a:bodyPr/>
                    <a:lstStyle/>
                    <a:p>
                      <a:pPr lvl="0">
                        <a:buNone/>
                      </a:pPr>
                      <a:r>
                        <a:rPr lang="en-US" sz="2400"/>
                        <a:t>2</a:t>
                      </a:r>
                    </a:p>
                  </a:txBody>
                  <a:tcPr/>
                </a:tc>
                <a:tc>
                  <a:txBody>
                    <a:bodyPr/>
                    <a:lstStyle/>
                    <a:p>
                      <a:pPr lvl="0">
                        <a:buNone/>
                      </a:pPr>
                      <a:r>
                        <a:rPr lang="en-US" sz="2400"/>
                        <a:t>5</a:t>
                      </a:r>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r>
                        <a:rPr lang="en-US" sz="2400"/>
                        <a:t>10</a:t>
                      </a:r>
                    </a:p>
                  </a:txBody>
                  <a:tcPr/>
                </a:tc>
                <a:tc>
                  <a:txBody>
                    <a:bodyPr/>
                    <a:lstStyle/>
                    <a:p>
                      <a:r>
                        <a:rPr lang="en-US" sz="2400"/>
                        <a:t>10</a:t>
                      </a:r>
                    </a:p>
                  </a:txBody>
                  <a:tcPr/>
                </a:tc>
                <a:tc>
                  <a:txBody>
                    <a:bodyPr/>
                    <a:lstStyle/>
                    <a:p>
                      <a:endParaRPr lang="en-US" sz="2400"/>
                    </a:p>
                  </a:txBody>
                  <a:tcPr/>
                </a:tc>
                <a:tc>
                  <a:txBody>
                    <a:bodyPr/>
                    <a:lstStyle/>
                    <a:p>
                      <a:r>
                        <a:rPr lang="en-US" sz="2400"/>
                        <a:t>12</a:t>
                      </a:r>
                    </a:p>
                  </a:txBody>
                  <a:tcPr/>
                </a:tc>
                <a:tc>
                  <a:txBody>
                    <a:bodyPr/>
                    <a:lstStyle/>
                    <a:p>
                      <a:pPr lvl="0">
                        <a:buNone/>
                      </a:pPr>
                      <a:r>
                        <a:rPr lang="en-US" sz="2400"/>
                        <a:t>12</a:t>
                      </a:r>
                    </a:p>
                  </a:txBody>
                  <a:tcPr/>
                </a:tc>
                <a:tc>
                  <a:txBody>
                    <a:bodyPr/>
                    <a:lstStyle/>
                    <a:p>
                      <a:pPr lvl="0">
                        <a:buNone/>
                      </a:pPr>
                      <a:r>
                        <a:rPr lang="en-US" sz="2400"/>
                        <a:t>12</a:t>
                      </a:r>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1862178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460725"/>
            <a:ext cx="10998557" cy="5285054"/>
          </a:xfrm>
        </p:spPr>
        <p:txBody>
          <a:bodyPr vert="horz" lIns="91440" tIns="45720" rIns="91440" bIns="45720" rtlCol="0" anchor="t">
            <a:normAutofit lnSpcReduction="10000"/>
          </a:bodyPr>
          <a:lstStyle/>
          <a:p>
            <a:r>
              <a:rPr lang="en-US">
                <a:cs typeface="Calibri" panose="020F0502020204030204"/>
              </a:rPr>
              <a:t>for third stage</a:t>
            </a: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a:cs typeface="Calibri" panose="020F0502020204030204"/>
              </a:rPr>
              <a:t>Cost(3, 6) = min{ c(6,9) + cost(4, 9), c(6, 10) + cost(4, 10) }</a:t>
            </a:r>
          </a:p>
          <a:p>
            <a:pPr marL="0" indent="0">
              <a:buNone/>
            </a:pPr>
            <a:r>
              <a:rPr lang="en-US">
                <a:cs typeface="Calibri" panose="020F0502020204030204"/>
              </a:rPr>
              <a:t>                     = min { 6+4, 5+2 } = 7</a:t>
            </a:r>
          </a:p>
          <a:p>
            <a:r>
              <a:rPr lang="en-US">
                <a:cs typeface="Calibri" panose="020F0502020204030204"/>
              </a:rPr>
              <a:t>Cost(3, 7) = min{ c(7,9) + cost(4, 9) , c(7, 10) + cost(4, 10) }</a:t>
            </a:r>
          </a:p>
          <a:p>
            <a:pPr marL="0" indent="0">
              <a:buNone/>
            </a:pPr>
            <a:r>
              <a:rPr lang="en-US">
                <a:cs typeface="Calibri" panose="020F0502020204030204"/>
              </a:rPr>
              <a:t>                     = min{ 4 + 4, 3 + 2 } = 5</a:t>
            </a:r>
          </a:p>
          <a:p>
            <a:r>
              <a:rPr lang="en-US">
                <a:cs typeface="Calibri" panose="020F0502020204030204"/>
              </a:rPr>
              <a:t>Cost(3, 8) = min { c(8, 10) + cost ( 4, 10) , c(8, 11) + cost(4, 11)</a:t>
            </a:r>
          </a:p>
          <a:p>
            <a:pPr marL="0" indent="0">
              <a:buNone/>
            </a:pPr>
            <a:r>
              <a:rPr lang="en-US">
                <a:cs typeface="Calibri" panose="020F0502020204030204"/>
              </a:rPr>
              <a:t>                     = min { 5+2, 6+5 } = 7</a:t>
            </a:r>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1284203155"/>
              </p:ext>
            </p:extLst>
          </p:nvPr>
        </p:nvGraphicFramePr>
        <p:xfrm>
          <a:off x="1019060" y="2221734"/>
          <a:ext cx="10188737" cy="1371600"/>
        </p:xfrm>
        <a:graphic>
          <a:graphicData uri="http://schemas.openxmlformats.org/drawingml/2006/table">
            <a:tbl>
              <a:tblPr firstRow="1" bandRow="1">
                <a:tableStyleId>{5C22544A-7EE6-4342-B048-85BDC9FD1C3A}</a:tableStyleId>
              </a:tblPr>
              <a:tblGrid>
                <a:gridCol w="783749">
                  <a:extLst>
                    <a:ext uri="{9D8B030D-6E8A-4147-A177-3AD203B41FA5}">
                      <a16:colId xmlns:a16="http://schemas.microsoft.com/office/drawing/2014/main" val="2194971599"/>
                    </a:ext>
                  </a:extLst>
                </a:gridCol>
                <a:gridCol w="783749">
                  <a:extLst>
                    <a:ext uri="{9D8B030D-6E8A-4147-A177-3AD203B41FA5}">
                      <a16:colId xmlns:a16="http://schemas.microsoft.com/office/drawing/2014/main" val="3319190678"/>
                    </a:ext>
                  </a:extLst>
                </a:gridCol>
                <a:gridCol w="783749">
                  <a:extLst>
                    <a:ext uri="{9D8B030D-6E8A-4147-A177-3AD203B41FA5}">
                      <a16:colId xmlns:a16="http://schemas.microsoft.com/office/drawing/2014/main" val="2370274052"/>
                    </a:ext>
                  </a:extLst>
                </a:gridCol>
                <a:gridCol w="783749">
                  <a:extLst>
                    <a:ext uri="{9D8B030D-6E8A-4147-A177-3AD203B41FA5}">
                      <a16:colId xmlns:a16="http://schemas.microsoft.com/office/drawing/2014/main" val="4102418319"/>
                    </a:ext>
                  </a:extLst>
                </a:gridCol>
                <a:gridCol w="783749">
                  <a:extLst>
                    <a:ext uri="{9D8B030D-6E8A-4147-A177-3AD203B41FA5}">
                      <a16:colId xmlns:a16="http://schemas.microsoft.com/office/drawing/2014/main" val="188867838"/>
                    </a:ext>
                  </a:extLst>
                </a:gridCol>
                <a:gridCol w="783749">
                  <a:extLst>
                    <a:ext uri="{9D8B030D-6E8A-4147-A177-3AD203B41FA5}">
                      <a16:colId xmlns:a16="http://schemas.microsoft.com/office/drawing/2014/main" val="3295624379"/>
                    </a:ext>
                  </a:extLst>
                </a:gridCol>
                <a:gridCol w="783749">
                  <a:extLst>
                    <a:ext uri="{9D8B030D-6E8A-4147-A177-3AD203B41FA5}">
                      <a16:colId xmlns:a16="http://schemas.microsoft.com/office/drawing/2014/main" val="1790782451"/>
                    </a:ext>
                  </a:extLst>
                </a:gridCol>
                <a:gridCol w="783749">
                  <a:extLst>
                    <a:ext uri="{9D8B030D-6E8A-4147-A177-3AD203B41FA5}">
                      <a16:colId xmlns:a16="http://schemas.microsoft.com/office/drawing/2014/main" val="1664670894"/>
                    </a:ext>
                  </a:extLst>
                </a:gridCol>
                <a:gridCol w="783749">
                  <a:extLst>
                    <a:ext uri="{9D8B030D-6E8A-4147-A177-3AD203B41FA5}">
                      <a16:colId xmlns:a16="http://schemas.microsoft.com/office/drawing/2014/main" val="948276024"/>
                    </a:ext>
                  </a:extLst>
                </a:gridCol>
                <a:gridCol w="783749">
                  <a:extLst>
                    <a:ext uri="{9D8B030D-6E8A-4147-A177-3AD203B41FA5}">
                      <a16:colId xmlns:a16="http://schemas.microsoft.com/office/drawing/2014/main" val="858592115"/>
                    </a:ext>
                  </a:extLst>
                </a:gridCol>
                <a:gridCol w="783749">
                  <a:extLst>
                    <a:ext uri="{9D8B030D-6E8A-4147-A177-3AD203B41FA5}">
                      <a16:colId xmlns:a16="http://schemas.microsoft.com/office/drawing/2014/main" val="715330286"/>
                    </a:ext>
                  </a:extLst>
                </a:gridCol>
                <a:gridCol w="783749">
                  <a:extLst>
                    <a:ext uri="{9D8B030D-6E8A-4147-A177-3AD203B41FA5}">
                      <a16:colId xmlns:a16="http://schemas.microsoft.com/office/drawing/2014/main" val="284995094"/>
                    </a:ext>
                  </a:extLst>
                </a:gridCol>
                <a:gridCol w="783749">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r>
                        <a:rPr lang="en-US" sz="2400"/>
                        <a:t>7</a:t>
                      </a:r>
                    </a:p>
                  </a:txBody>
                  <a:tcPr/>
                </a:tc>
                <a:tc>
                  <a:txBody>
                    <a:bodyPr/>
                    <a:lstStyle/>
                    <a:p>
                      <a:r>
                        <a:rPr lang="en-US" sz="2400"/>
                        <a:t>5</a:t>
                      </a:r>
                    </a:p>
                  </a:txBody>
                  <a:tcPr/>
                </a:tc>
                <a:tc>
                  <a:txBody>
                    <a:bodyPr/>
                    <a:lstStyle/>
                    <a:p>
                      <a:r>
                        <a:rPr lang="en-US" sz="2400"/>
                        <a:t>7</a:t>
                      </a:r>
                    </a:p>
                  </a:txBody>
                  <a:tcPr/>
                </a:tc>
                <a:tc>
                  <a:txBody>
                    <a:bodyPr/>
                    <a:lstStyle/>
                    <a:p>
                      <a:r>
                        <a:rPr lang="en-US" sz="2400"/>
                        <a:t>4</a:t>
                      </a:r>
                    </a:p>
                  </a:txBody>
                  <a:tcPr/>
                </a:tc>
                <a:tc>
                  <a:txBody>
                    <a:bodyPr/>
                    <a:lstStyle/>
                    <a:p>
                      <a:pPr lvl="0">
                        <a:buNone/>
                      </a:pPr>
                      <a:r>
                        <a:rPr lang="en-US" sz="2400"/>
                        <a:t>2</a:t>
                      </a:r>
                    </a:p>
                  </a:txBody>
                  <a:tcPr/>
                </a:tc>
                <a:tc>
                  <a:txBody>
                    <a:bodyPr/>
                    <a:lstStyle/>
                    <a:p>
                      <a:pPr lvl="0">
                        <a:buNone/>
                      </a:pPr>
                      <a:r>
                        <a:rPr lang="en-US" sz="2400"/>
                        <a:t>5</a:t>
                      </a:r>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r>
                        <a:rPr lang="en-US" sz="2400"/>
                        <a:t>10</a:t>
                      </a:r>
                    </a:p>
                  </a:txBody>
                  <a:tcPr/>
                </a:tc>
                <a:tc>
                  <a:txBody>
                    <a:bodyPr/>
                    <a:lstStyle/>
                    <a:p>
                      <a:r>
                        <a:rPr lang="en-US" sz="2400"/>
                        <a:t>10</a:t>
                      </a:r>
                    </a:p>
                  </a:txBody>
                  <a:tcPr/>
                </a:tc>
                <a:tc>
                  <a:txBody>
                    <a:bodyPr/>
                    <a:lstStyle/>
                    <a:p>
                      <a:r>
                        <a:rPr lang="en-US" sz="2400"/>
                        <a:t>10</a:t>
                      </a:r>
                    </a:p>
                  </a:txBody>
                  <a:tcPr/>
                </a:tc>
                <a:tc>
                  <a:txBody>
                    <a:bodyPr/>
                    <a:lstStyle/>
                    <a:p>
                      <a:r>
                        <a:rPr lang="en-US" sz="2400"/>
                        <a:t>12</a:t>
                      </a:r>
                    </a:p>
                  </a:txBody>
                  <a:tcPr/>
                </a:tc>
                <a:tc>
                  <a:txBody>
                    <a:bodyPr/>
                    <a:lstStyle/>
                    <a:p>
                      <a:pPr lvl="0">
                        <a:buNone/>
                      </a:pPr>
                      <a:r>
                        <a:rPr lang="en-US" sz="2400"/>
                        <a:t>12</a:t>
                      </a:r>
                    </a:p>
                  </a:txBody>
                  <a:tcPr/>
                </a:tc>
                <a:tc>
                  <a:txBody>
                    <a:bodyPr/>
                    <a:lstStyle/>
                    <a:p>
                      <a:pPr lvl="0">
                        <a:buNone/>
                      </a:pPr>
                      <a:r>
                        <a:rPr lang="en-US" sz="2400"/>
                        <a:t>12</a:t>
                      </a:r>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1395364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727911" y="1240388"/>
            <a:ext cx="11349477" cy="5505391"/>
          </a:xfrm>
        </p:spPr>
        <p:txBody>
          <a:bodyPr vert="horz" lIns="91440" tIns="45720" rIns="91440" bIns="45720" rtlCol="0" anchor="t">
            <a:normAutofit/>
          </a:bodyPr>
          <a:lstStyle/>
          <a:p>
            <a:r>
              <a:rPr lang="en-US">
                <a:cs typeface="Calibri" panose="020F0502020204030204"/>
              </a:rPr>
              <a:t>For second stage</a:t>
            </a:r>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a:cs typeface="Calibri" panose="020F0502020204030204"/>
              </a:rPr>
              <a:t>Cost(2, 2) = min{ c(2, 6) + cost (3, 6), c(2, 7) + cost(3, 7), c(2, 8) + cost(3, 8) }</a:t>
            </a:r>
            <a:endParaRPr lang="en-US">
              <a:ea typeface="Calibri" panose="020F0502020204030204"/>
              <a:cs typeface="Calibri" panose="020F0502020204030204"/>
            </a:endParaRPr>
          </a:p>
          <a:p>
            <a:pPr marL="0" indent="0">
              <a:buNone/>
            </a:pPr>
            <a:r>
              <a:rPr lang="en-US">
                <a:cs typeface="Calibri" panose="020F0502020204030204"/>
              </a:rPr>
              <a:t>                      = { 4+7, 2+5, 1+7 } = 7</a:t>
            </a:r>
            <a:endParaRPr lang="en-US">
              <a:ea typeface="Calibri" panose="020F0502020204030204"/>
              <a:cs typeface="Calibri" panose="020F0502020204030204"/>
            </a:endParaRPr>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3959801072"/>
              </p:ext>
            </p:extLst>
          </p:nvPr>
        </p:nvGraphicFramePr>
        <p:xfrm>
          <a:off x="1138409" y="1725976"/>
          <a:ext cx="10188737" cy="1371600"/>
        </p:xfrm>
        <a:graphic>
          <a:graphicData uri="http://schemas.openxmlformats.org/drawingml/2006/table">
            <a:tbl>
              <a:tblPr firstRow="1" bandRow="1">
                <a:tableStyleId>{5C22544A-7EE6-4342-B048-85BDC9FD1C3A}</a:tableStyleId>
              </a:tblPr>
              <a:tblGrid>
                <a:gridCol w="783749">
                  <a:extLst>
                    <a:ext uri="{9D8B030D-6E8A-4147-A177-3AD203B41FA5}">
                      <a16:colId xmlns:a16="http://schemas.microsoft.com/office/drawing/2014/main" val="2194971599"/>
                    </a:ext>
                  </a:extLst>
                </a:gridCol>
                <a:gridCol w="783749">
                  <a:extLst>
                    <a:ext uri="{9D8B030D-6E8A-4147-A177-3AD203B41FA5}">
                      <a16:colId xmlns:a16="http://schemas.microsoft.com/office/drawing/2014/main" val="3319190678"/>
                    </a:ext>
                  </a:extLst>
                </a:gridCol>
                <a:gridCol w="783749">
                  <a:extLst>
                    <a:ext uri="{9D8B030D-6E8A-4147-A177-3AD203B41FA5}">
                      <a16:colId xmlns:a16="http://schemas.microsoft.com/office/drawing/2014/main" val="2370274052"/>
                    </a:ext>
                  </a:extLst>
                </a:gridCol>
                <a:gridCol w="783749">
                  <a:extLst>
                    <a:ext uri="{9D8B030D-6E8A-4147-A177-3AD203B41FA5}">
                      <a16:colId xmlns:a16="http://schemas.microsoft.com/office/drawing/2014/main" val="4102418319"/>
                    </a:ext>
                  </a:extLst>
                </a:gridCol>
                <a:gridCol w="783749">
                  <a:extLst>
                    <a:ext uri="{9D8B030D-6E8A-4147-A177-3AD203B41FA5}">
                      <a16:colId xmlns:a16="http://schemas.microsoft.com/office/drawing/2014/main" val="188867838"/>
                    </a:ext>
                  </a:extLst>
                </a:gridCol>
                <a:gridCol w="783749">
                  <a:extLst>
                    <a:ext uri="{9D8B030D-6E8A-4147-A177-3AD203B41FA5}">
                      <a16:colId xmlns:a16="http://schemas.microsoft.com/office/drawing/2014/main" val="3295624379"/>
                    </a:ext>
                  </a:extLst>
                </a:gridCol>
                <a:gridCol w="783749">
                  <a:extLst>
                    <a:ext uri="{9D8B030D-6E8A-4147-A177-3AD203B41FA5}">
                      <a16:colId xmlns:a16="http://schemas.microsoft.com/office/drawing/2014/main" val="1790782451"/>
                    </a:ext>
                  </a:extLst>
                </a:gridCol>
                <a:gridCol w="783749">
                  <a:extLst>
                    <a:ext uri="{9D8B030D-6E8A-4147-A177-3AD203B41FA5}">
                      <a16:colId xmlns:a16="http://schemas.microsoft.com/office/drawing/2014/main" val="1664670894"/>
                    </a:ext>
                  </a:extLst>
                </a:gridCol>
                <a:gridCol w="783749">
                  <a:extLst>
                    <a:ext uri="{9D8B030D-6E8A-4147-A177-3AD203B41FA5}">
                      <a16:colId xmlns:a16="http://schemas.microsoft.com/office/drawing/2014/main" val="948276024"/>
                    </a:ext>
                  </a:extLst>
                </a:gridCol>
                <a:gridCol w="783749">
                  <a:extLst>
                    <a:ext uri="{9D8B030D-6E8A-4147-A177-3AD203B41FA5}">
                      <a16:colId xmlns:a16="http://schemas.microsoft.com/office/drawing/2014/main" val="858592115"/>
                    </a:ext>
                  </a:extLst>
                </a:gridCol>
                <a:gridCol w="783749">
                  <a:extLst>
                    <a:ext uri="{9D8B030D-6E8A-4147-A177-3AD203B41FA5}">
                      <a16:colId xmlns:a16="http://schemas.microsoft.com/office/drawing/2014/main" val="715330286"/>
                    </a:ext>
                  </a:extLst>
                </a:gridCol>
                <a:gridCol w="783749">
                  <a:extLst>
                    <a:ext uri="{9D8B030D-6E8A-4147-A177-3AD203B41FA5}">
                      <a16:colId xmlns:a16="http://schemas.microsoft.com/office/drawing/2014/main" val="284995094"/>
                    </a:ext>
                  </a:extLst>
                </a:gridCol>
                <a:gridCol w="783749">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endParaRPr lang="en-US" sz="2400"/>
                    </a:p>
                  </a:txBody>
                  <a:tcPr/>
                </a:tc>
                <a:tc>
                  <a:txBody>
                    <a:bodyPr/>
                    <a:lstStyle/>
                    <a:p>
                      <a:r>
                        <a:rPr lang="en-US" sz="2400"/>
                        <a:t>7</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r>
                        <a:rPr lang="en-US" sz="2400"/>
                        <a:t>7</a:t>
                      </a:r>
                    </a:p>
                  </a:txBody>
                  <a:tcPr/>
                </a:tc>
                <a:tc>
                  <a:txBody>
                    <a:bodyPr/>
                    <a:lstStyle/>
                    <a:p>
                      <a:r>
                        <a:rPr lang="en-US" sz="2400"/>
                        <a:t>5</a:t>
                      </a:r>
                    </a:p>
                  </a:txBody>
                  <a:tcPr/>
                </a:tc>
                <a:tc>
                  <a:txBody>
                    <a:bodyPr/>
                    <a:lstStyle/>
                    <a:p>
                      <a:r>
                        <a:rPr lang="en-US" sz="2400"/>
                        <a:t>7</a:t>
                      </a:r>
                    </a:p>
                  </a:txBody>
                  <a:tcPr/>
                </a:tc>
                <a:tc>
                  <a:txBody>
                    <a:bodyPr/>
                    <a:lstStyle/>
                    <a:p>
                      <a:r>
                        <a:rPr lang="en-US" sz="2400"/>
                        <a:t>4</a:t>
                      </a:r>
                    </a:p>
                  </a:txBody>
                  <a:tcPr/>
                </a:tc>
                <a:tc>
                  <a:txBody>
                    <a:bodyPr/>
                    <a:lstStyle/>
                    <a:p>
                      <a:pPr lvl="0">
                        <a:buNone/>
                      </a:pPr>
                      <a:r>
                        <a:rPr lang="en-US" sz="2400"/>
                        <a:t>2</a:t>
                      </a:r>
                    </a:p>
                  </a:txBody>
                  <a:tcPr/>
                </a:tc>
                <a:tc>
                  <a:txBody>
                    <a:bodyPr/>
                    <a:lstStyle/>
                    <a:p>
                      <a:pPr lvl="0">
                        <a:buNone/>
                      </a:pPr>
                      <a:r>
                        <a:rPr lang="en-US" sz="2400"/>
                        <a:t>5</a:t>
                      </a:r>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endParaRPr lang="en-US" sz="2400"/>
                    </a:p>
                  </a:txBody>
                  <a:tcPr/>
                </a:tc>
                <a:tc>
                  <a:txBody>
                    <a:bodyPr/>
                    <a:lstStyle/>
                    <a:p>
                      <a:r>
                        <a:rPr lang="en-US" sz="2400"/>
                        <a:t>7</a:t>
                      </a:r>
                    </a:p>
                  </a:txBody>
                  <a:tcPr/>
                </a:tc>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r>
                        <a:rPr lang="en-US" sz="2400"/>
                        <a:t>10</a:t>
                      </a:r>
                    </a:p>
                  </a:txBody>
                  <a:tcPr/>
                </a:tc>
                <a:tc>
                  <a:txBody>
                    <a:bodyPr/>
                    <a:lstStyle/>
                    <a:p>
                      <a:r>
                        <a:rPr lang="en-US" sz="2400"/>
                        <a:t>10</a:t>
                      </a:r>
                    </a:p>
                  </a:txBody>
                  <a:tcPr/>
                </a:tc>
                <a:tc>
                  <a:txBody>
                    <a:bodyPr/>
                    <a:lstStyle/>
                    <a:p>
                      <a:r>
                        <a:rPr lang="en-US" sz="2400"/>
                        <a:t>10</a:t>
                      </a:r>
                    </a:p>
                  </a:txBody>
                  <a:tcPr/>
                </a:tc>
                <a:tc>
                  <a:txBody>
                    <a:bodyPr/>
                    <a:lstStyle/>
                    <a:p>
                      <a:r>
                        <a:rPr lang="en-US" sz="2400"/>
                        <a:t>12</a:t>
                      </a:r>
                    </a:p>
                  </a:txBody>
                  <a:tcPr/>
                </a:tc>
                <a:tc>
                  <a:txBody>
                    <a:bodyPr/>
                    <a:lstStyle/>
                    <a:p>
                      <a:pPr lvl="0">
                        <a:buNone/>
                      </a:pPr>
                      <a:r>
                        <a:rPr lang="en-US" sz="2400"/>
                        <a:t>12</a:t>
                      </a:r>
                    </a:p>
                  </a:txBody>
                  <a:tcPr/>
                </a:tc>
                <a:tc>
                  <a:txBody>
                    <a:bodyPr/>
                    <a:lstStyle/>
                    <a:p>
                      <a:pPr lvl="0">
                        <a:buNone/>
                      </a:pPr>
                      <a:r>
                        <a:rPr lang="en-US" sz="2400"/>
                        <a:t>12</a:t>
                      </a:r>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1290594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240388"/>
            <a:ext cx="10998557" cy="5505391"/>
          </a:xfrm>
        </p:spPr>
        <p:txBody>
          <a:bodyPr vert="horz" lIns="91440" tIns="45720" rIns="91440" bIns="45720" rtlCol="0" anchor="t">
            <a:normAutofit/>
          </a:bodyPr>
          <a:lstStyle/>
          <a:p>
            <a:r>
              <a:rPr lang="en-US">
                <a:cs typeface="Calibri" panose="020F0502020204030204"/>
              </a:rPr>
              <a:t>for </a:t>
            </a:r>
            <a:r>
              <a:rPr lang="en-US">
                <a:ea typeface="+mn-lt"/>
                <a:cs typeface="+mn-lt"/>
              </a:rPr>
              <a:t>second </a:t>
            </a:r>
            <a:r>
              <a:rPr lang="en-US">
                <a:cs typeface="Calibri" panose="020F0502020204030204"/>
              </a:rPr>
              <a:t>stage</a:t>
            </a:r>
            <a:endParaRPr lang="en-US"/>
          </a:p>
          <a:p>
            <a:endParaRPr lang="en-US">
              <a:ea typeface="Calibri"/>
              <a:cs typeface="Calibri" panose="020F0502020204030204"/>
            </a:endParaRPr>
          </a:p>
          <a:p>
            <a:endParaRPr lang="en-US">
              <a:ea typeface="Calibri"/>
              <a:cs typeface="Calibri" panose="020F0502020204030204"/>
            </a:endParaRPr>
          </a:p>
          <a:p>
            <a:endParaRPr lang="en-US">
              <a:ea typeface="Calibri"/>
              <a:cs typeface="Calibri" panose="020F0502020204030204"/>
            </a:endParaRPr>
          </a:p>
          <a:p>
            <a:r>
              <a:rPr lang="en-US" sz="2400">
                <a:cs typeface="Calibri" panose="020F0502020204030204"/>
              </a:rPr>
              <a:t>Cost(2, 2) = min{ c(2, 6) + cost (3, 6), c(2, 7) + cost(3, 7), c(2, 8) + cost(3, 8) }</a:t>
            </a:r>
            <a:endParaRPr lang="en-US" sz="2400">
              <a:ea typeface="Calibri"/>
              <a:cs typeface="Calibri" panose="020F0502020204030204"/>
            </a:endParaRPr>
          </a:p>
          <a:p>
            <a:pPr marL="0" indent="0">
              <a:buNone/>
            </a:pPr>
            <a:r>
              <a:rPr lang="en-US" sz="2400">
                <a:cs typeface="Calibri" panose="020F0502020204030204"/>
              </a:rPr>
              <a:t>                      = { 4+7, 2+5, 1+7 } = 7</a:t>
            </a:r>
            <a:endParaRPr lang="en-US" sz="2400">
              <a:ea typeface="Calibri"/>
              <a:cs typeface="Calibri" panose="020F0502020204030204"/>
            </a:endParaRPr>
          </a:p>
          <a:p>
            <a:pPr>
              <a:buFont typeface="Arial"/>
              <a:buChar char="•"/>
            </a:pPr>
            <a:r>
              <a:rPr lang="en-US" sz="2400">
                <a:ea typeface="+mn-lt"/>
                <a:cs typeface="+mn-lt"/>
              </a:rPr>
              <a:t>Cost(2, 3) = min{ c(3, 6) + cost (3, 6), c(3, 7) + cost(3, 7) }</a:t>
            </a:r>
          </a:p>
          <a:p>
            <a:pPr marL="0" indent="0">
              <a:buNone/>
            </a:pPr>
            <a:r>
              <a:rPr lang="en-US" sz="2400">
                <a:ea typeface="+mn-lt"/>
                <a:cs typeface="+mn-lt"/>
              </a:rPr>
              <a:t>                      = { 2+7, 7+5 } = 9</a:t>
            </a:r>
            <a:endParaRPr lang="en-US" sz="2400"/>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1400651482"/>
              </p:ext>
            </p:extLst>
          </p:nvPr>
        </p:nvGraphicFramePr>
        <p:xfrm>
          <a:off x="1138409" y="1725976"/>
          <a:ext cx="10188737" cy="1371600"/>
        </p:xfrm>
        <a:graphic>
          <a:graphicData uri="http://schemas.openxmlformats.org/drawingml/2006/table">
            <a:tbl>
              <a:tblPr firstRow="1" bandRow="1">
                <a:tableStyleId>{5C22544A-7EE6-4342-B048-85BDC9FD1C3A}</a:tableStyleId>
              </a:tblPr>
              <a:tblGrid>
                <a:gridCol w="783749">
                  <a:extLst>
                    <a:ext uri="{9D8B030D-6E8A-4147-A177-3AD203B41FA5}">
                      <a16:colId xmlns:a16="http://schemas.microsoft.com/office/drawing/2014/main" val="2194971599"/>
                    </a:ext>
                  </a:extLst>
                </a:gridCol>
                <a:gridCol w="783749">
                  <a:extLst>
                    <a:ext uri="{9D8B030D-6E8A-4147-A177-3AD203B41FA5}">
                      <a16:colId xmlns:a16="http://schemas.microsoft.com/office/drawing/2014/main" val="3319190678"/>
                    </a:ext>
                  </a:extLst>
                </a:gridCol>
                <a:gridCol w="783749">
                  <a:extLst>
                    <a:ext uri="{9D8B030D-6E8A-4147-A177-3AD203B41FA5}">
                      <a16:colId xmlns:a16="http://schemas.microsoft.com/office/drawing/2014/main" val="2370274052"/>
                    </a:ext>
                  </a:extLst>
                </a:gridCol>
                <a:gridCol w="783749">
                  <a:extLst>
                    <a:ext uri="{9D8B030D-6E8A-4147-A177-3AD203B41FA5}">
                      <a16:colId xmlns:a16="http://schemas.microsoft.com/office/drawing/2014/main" val="4102418319"/>
                    </a:ext>
                  </a:extLst>
                </a:gridCol>
                <a:gridCol w="783749">
                  <a:extLst>
                    <a:ext uri="{9D8B030D-6E8A-4147-A177-3AD203B41FA5}">
                      <a16:colId xmlns:a16="http://schemas.microsoft.com/office/drawing/2014/main" val="188867838"/>
                    </a:ext>
                  </a:extLst>
                </a:gridCol>
                <a:gridCol w="783749">
                  <a:extLst>
                    <a:ext uri="{9D8B030D-6E8A-4147-A177-3AD203B41FA5}">
                      <a16:colId xmlns:a16="http://schemas.microsoft.com/office/drawing/2014/main" val="3295624379"/>
                    </a:ext>
                  </a:extLst>
                </a:gridCol>
                <a:gridCol w="783749">
                  <a:extLst>
                    <a:ext uri="{9D8B030D-6E8A-4147-A177-3AD203B41FA5}">
                      <a16:colId xmlns:a16="http://schemas.microsoft.com/office/drawing/2014/main" val="1790782451"/>
                    </a:ext>
                  </a:extLst>
                </a:gridCol>
                <a:gridCol w="783749">
                  <a:extLst>
                    <a:ext uri="{9D8B030D-6E8A-4147-A177-3AD203B41FA5}">
                      <a16:colId xmlns:a16="http://schemas.microsoft.com/office/drawing/2014/main" val="1664670894"/>
                    </a:ext>
                  </a:extLst>
                </a:gridCol>
                <a:gridCol w="783749">
                  <a:extLst>
                    <a:ext uri="{9D8B030D-6E8A-4147-A177-3AD203B41FA5}">
                      <a16:colId xmlns:a16="http://schemas.microsoft.com/office/drawing/2014/main" val="948276024"/>
                    </a:ext>
                  </a:extLst>
                </a:gridCol>
                <a:gridCol w="783749">
                  <a:extLst>
                    <a:ext uri="{9D8B030D-6E8A-4147-A177-3AD203B41FA5}">
                      <a16:colId xmlns:a16="http://schemas.microsoft.com/office/drawing/2014/main" val="858592115"/>
                    </a:ext>
                  </a:extLst>
                </a:gridCol>
                <a:gridCol w="783749">
                  <a:extLst>
                    <a:ext uri="{9D8B030D-6E8A-4147-A177-3AD203B41FA5}">
                      <a16:colId xmlns:a16="http://schemas.microsoft.com/office/drawing/2014/main" val="715330286"/>
                    </a:ext>
                  </a:extLst>
                </a:gridCol>
                <a:gridCol w="783749">
                  <a:extLst>
                    <a:ext uri="{9D8B030D-6E8A-4147-A177-3AD203B41FA5}">
                      <a16:colId xmlns:a16="http://schemas.microsoft.com/office/drawing/2014/main" val="284995094"/>
                    </a:ext>
                  </a:extLst>
                </a:gridCol>
                <a:gridCol w="783749">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endParaRPr lang="en-US" sz="2400"/>
                    </a:p>
                  </a:txBody>
                  <a:tcPr/>
                </a:tc>
                <a:tc>
                  <a:txBody>
                    <a:bodyPr/>
                    <a:lstStyle/>
                    <a:p>
                      <a:r>
                        <a:rPr lang="en-US" sz="2400"/>
                        <a:t>7</a:t>
                      </a:r>
                    </a:p>
                  </a:txBody>
                  <a:tcPr/>
                </a:tc>
                <a:tc>
                  <a:txBody>
                    <a:bodyPr/>
                    <a:lstStyle/>
                    <a:p>
                      <a:r>
                        <a:rPr lang="en-US" sz="2400"/>
                        <a:t>9</a:t>
                      </a:r>
                    </a:p>
                  </a:txBody>
                  <a:tcPr/>
                </a:tc>
                <a:tc>
                  <a:txBody>
                    <a:bodyPr/>
                    <a:lstStyle/>
                    <a:p>
                      <a:endParaRPr lang="en-US" sz="2400"/>
                    </a:p>
                  </a:txBody>
                  <a:tcPr/>
                </a:tc>
                <a:tc>
                  <a:txBody>
                    <a:bodyPr/>
                    <a:lstStyle/>
                    <a:p>
                      <a:endParaRPr lang="en-US" sz="2400"/>
                    </a:p>
                  </a:txBody>
                  <a:tcPr/>
                </a:tc>
                <a:tc>
                  <a:txBody>
                    <a:bodyPr/>
                    <a:lstStyle/>
                    <a:p>
                      <a:r>
                        <a:rPr lang="en-US" sz="2400"/>
                        <a:t>7</a:t>
                      </a:r>
                    </a:p>
                  </a:txBody>
                  <a:tcPr/>
                </a:tc>
                <a:tc>
                  <a:txBody>
                    <a:bodyPr/>
                    <a:lstStyle/>
                    <a:p>
                      <a:r>
                        <a:rPr lang="en-US" sz="2400"/>
                        <a:t>5</a:t>
                      </a:r>
                    </a:p>
                  </a:txBody>
                  <a:tcPr/>
                </a:tc>
                <a:tc>
                  <a:txBody>
                    <a:bodyPr/>
                    <a:lstStyle/>
                    <a:p>
                      <a:r>
                        <a:rPr lang="en-US" sz="2400"/>
                        <a:t>7</a:t>
                      </a:r>
                    </a:p>
                  </a:txBody>
                  <a:tcPr/>
                </a:tc>
                <a:tc>
                  <a:txBody>
                    <a:bodyPr/>
                    <a:lstStyle/>
                    <a:p>
                      <a:r>
                        <a:rPr lang="en-US" sz="2400"/>
                        <a:t>4</a:t>
                      </a:r>
                    </a:p>
                  </a:txBody>
                  <a:tcPr/>
                </a:tc>
                <a:tc>
                  <a:txBody>
                    <a:bodyPr/>
                    <a:lstStyle/>
                    <a:p>
                      <a:pPr lvl="0">
                        <a:buNone/>
                      </a:pPr>
                      <a:r>
                        <a:rPr lang="en-US" sz="2400"/>
                        <a:t>2</a:t>
                      </a:r>
                    </a:p>
                  </a:txBody>
                  <a:tcPr/>
                </a:tc>
                <a:tc>
                  <a:txBody>
                    <a:bodyPr/>
                    <a:lstStyle/>
                    <a:p>
                      <a:pPr lvl="0">
                        <a:buNone/>
                      </a:pPr>
                      <a:r>
                        <a:rPr lang="en-US" sz="2400"/>
                        <a:t>5</a:t>
                      </a:r>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endParaRPr lang="en-US" sz="2400"/>
                    </a:p>
                  </a:txBody>
                  <a:tcPr/>
                </a:tc>
                <a:tc>
                  <a:txBody>
                    <a:bodyPr/>
                    <a:lstStyle/>
                    <a:p>
                      <a:r>
                        <a:rPr lang="en-US" sz="2400"/>
                        <a:t>7</a:t>
                      </a:r>
                    </a:p>
                  </a:txBody>
                  <a:tcPr/>
                </a:tc>
                <a:tc>
                  <a:txBody>
                    <a:bodyPr/>
                    <a:lstStyle/>
                    <a:p>
                      <a:r>
                        <a:rPr lang="en-US" sz="2400"/>
                        <a:t>6</a:t>
                      </a:r>
                    </a:p>
                  </a:txBody>
                  <a:tcPr/>
                </a:tc>
                <a:tc>
                  <a:txBody>
                    <a:bodyPr/>
                    <a:lstStyle/>
                    <a:p>
                      <a:endParaRPr lang="en-US" sz="2400"/>
                    </a:p>
                  </a:txBody>
                  <a:tcPr/>
                </a:tc>
                <a:tc>
                  <a:txBody>
                    <a:bodyPr/>
                    <a:lstStyle/>
                    <a:p>
                      <a:endParaRPr lang="en-US" sz="2400"/>
                    </a:p>
                  </a:txBody>
                  <a:tcPr/>
                </a:tc>
                <a:tc>
                  <a:txBody>
                    <a:bodyPr/>
                    <a:lstStyle/>
                    <a:p>
                      <a:r>
                        <a:rPr lang="en-US" sz="2400"/>
                        <a:t>10</a:t>
                      </a:r>
                    </a:p>
                  </a:txBody>
                  <a:tcPr/>
                </a:tc>
                <a:tc>
                  <a:txBody>
                    <a:bodyPr/>
                    <a:lstStyle/>
                    <a:p>
                      <a:r>
                        <a:rPr lang="en-US" sz="2400"/>
                        <a:t>10</a:t>
                      </a:r>
                    </a:p>
                  </a:txBody>
                  <a:tcPr/>
                </a:tc>
                <a:tc>
                  <a:txBody>
                    <a:bodyPr/>
                    <a:lstStyle/>
                    <a:p>
                      <a:r>
                        <a:rPr lang="en-US" sz="2400"/>
                        <a:t>10</a:t>
                      </a:r>
                    </a:p>
                  </a:txBody>
                  <a:tcPr/>
                </a:tc>
                <a:tc>
                  <a:txBody>
                    <a:bodyPr/>
                    <a:lstStyle/>
                    <a:p>
                      <a:r>
                        <a:rPr lang="en-US" sz="2400"/>
                        <a:t>12</a:t>
                      </a:r>
                    </a:p>
                  </a:txBody>
                  <a:tcPr/>
                </a:tc>
                <a:tc>
                  <a:txBody>
                    <a:bodyPr/>
                    <a:lstStyle/>
                    <a:p>
                      <a:pPr lvl="0">
                        <a:buNone/>
                      </a:pPr>
                      <a:r>
                        <a:rPr lang="en-US" sz="2400"/>
                        <a:t>12</a:t>
                      </a:r>
                    </a:p>
                  </a:txBody>
                  <a:tcPr/>
                </a:tc>
                <a:tc>
                  <a:txBody>
                    <a:bodyPr/>
                    <a:lstStyle/>
                    <a:p>
                      <a:pPr lvl="0">
                        <a:buNone/>
                      </a:pPr>
                      <a:r>
                        <a:rPr lang="en-US" sz="2400"/>
                        <a:t>12</a:t>
                      </a:r>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2978386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240388"/>
            <a:ext cx="10998557" cy="5505391"/>
          </a:xfrm>
        </p:spPr>
        <p:txBody>
          <a:bodyPr vert="horz" lIns="91440" tIns="45720" rIns="91440" bIns="45720" rtlCol="0" anchor="t">
            <a:normAutofit/>
          </a:bodyPr>
          <a:lstStyle/>
          <a:p>
            <a:r>
              <a:rPr lang="en-US">
                <a:cs typeface="Calibri" panose="020F0502020204030204"/>
              </a:rPr>
              <a:t>for </a:t>
            </a:r>
            <a:r>
              <a:rPr lang="en-US">
                <a:ea typeface="+mn-lt"/>
                <a:cs typeface="+mn-lt"/>
              </a:rPr>
              <a:t>second </a:t>
            </a:r>
            <a:r>
              <a:rPr lang="en-US">
                <a:cs typeface="Calibri" panose="020F0502020204030204"/>
              </a:rPr>
              <a:t>stage</a:t>
            </a:r>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sz="2400">
                <a:cs typeface="Calibri" panose="020F0502020204030204"/>
              </a:rPr>
              <a:t>Cost(2, 2) = min{ c(2, 6) + cost (3, 6), c(2, 7) + cost(3, 7), c(2, 8) + cost(3, 8) }</a:t>
            </a:r>
          </a:p>
          <a:p>
            <a:pPr marL="0" indent="0">
              <a:buNone/>
            </a:pPr>
            <a:r>
              <a:rPr lang="en-US" sz="2400">
                <a:cs typeface="Calibri" panose="020F0502020204030204"/>
              </a:rPr>
              <a:t>                      = { 4+7, 2+5, 1+7 } = 7</a:t>
            </a:r>
          </a:p>
          <a:p>
            <a:pPr>
              <a:buFont typeface="Arial"/>
              <a:buChar char="•"/>
            </a:pPr>
            <a:r>
              <a:rPr lang="en-US" sz="2400">
                <a:ea typeface="+mn-lt"/>
                <a:cs typeface="+mn-lt"/>
              </a:rPr>
              <a:t>Cost(2, 3) = min{ c(3, 6) + cost (3, 6), c(3, 7) + cost(3, 7) }</a:t>
            </a:r>
          </a:p>
          <a:p>
            <a:pPr marL="0" indent="0">
              <a:buNone/>
            </a:pPr>
            <a:r>
              <a:rPr lang="en-US" sz="2400">
                <a:ea typeface="+mn-lt"/>
                <a:cs typeface="+mn-lt"/>
              </a:rPr>
              <a:t>                      = { 2+7, 7+5 } = 9</a:t>
            </a:r>
            <a:endParaRPr lang="en-US"/>
          </a:p>
          <a:p>
            <a:pPr>
              <a:buFont typeface="Arial,Sans-Serif"/>
              <a:buChar char="•"/>
            </a:pPr>
            <a:r>
              <a:rPr lang="en-US" sz="2400">
                <a:cs typeface="Calibri" panose="020F0502020204030204"/>
              </a:rPr>
              <a:t>Cost(2, 4) = min{ c(4, 8) + cost (3, 8) }</a:t>
            </a:r>
            <a:endParaRPr lang="en-US" sz="2400">
              <a:ea typeface="+mn-lt"/>
              <a:cs typeface="+mn-lt"/>
            </a:endParaRPr>
          </a:p>
          <a:p>
            <a:pPr marL="0" indent="0">
              <a:buNone/>
            </a:pPr>
            <a:r>
              <a:rPr lang="en-US" sz="2400">
                <a:cs typeface="Calibri" panose="020F0502020204030204"/>
              </a:rPr>
              <a:t>                      = { 11+7 } = 18</a:t>
            </a:r>
            <a:endParaRPr lang="en-US"/>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212518339"/>
              </p:ext>
            </p:extLst>
          </p:nvPr>
        </p:nvGraphicFramePr>
        <p:xfrm>
          <a:off x="1138409" y="1725976"/>
          <a:ext cx="10188737" cy="1371600"/>
        </p:xfrm>
        <a:graphic>
          <a:graphicData uri="http://schemas.openxmlformats.org/drawingml/2006/table">
            <a:tbl>
              <a:tblPr firstRow="1" bandRow="1">
                <a:tableStyleId>{5C22544A-7EE6-4342-B048-85BDC9FD1C3A}</a:tableStyleId>
              </a:tblPr>
              <a:tblGrid>
                <a:gridCol w="783749">
                  <a:extLst>
                    <a:ext uri="{9D8B030D-6E8A-4147-A177-3AD203B41FA5}">
                      <a16:colId xmlns:a16="http://schemas.microsoft.com/office/drawing/2014/main" val="2194971599"/>
                    </a:ext>
                  </a:extLst>
                </a:gridCol>
                <a:gridCol w="783749">
                  <a:extLst>
                    <a:ext uri="{9D8B030D-6E8A-4147-A177-3AD203B41FA5}">
                      <a16:colId xmlns:a16="http://schemas.microsoft.com/office/drawing/2014/main" val="3319190678"/>
                    </a:ext>
                  </a:extLst>
                </a:gridCol>
                <a:gridCol w="783749">
                  <a:extLst>
                    <a:ext uri="{9D8B030D-6E8A-4147-A177-3AD203B41FA5}">
                      <a16:colId xmlns:a16="http://schemas.microsoft.com/office/drawing/2014/main" val="2370274052"/>
                    </a:ext>
                  </a:extLst>
                </a:gridCol>
                <a:gridCol w="783749">
                  <a:extLst>
                    <a:ext uri="{9D8B030D-6E8A-4147-A177-3AD203B41FA5}">
                      <a16:colId xmlns:a16="http://schemas.microsoft.com/office/drawing/2014/main" val="4102418319"/>
                    </a:ext>
                  </a:extLst>
                </a:gridCol>
                <a:gridCol w="783749">
                  <a:extLst>
                    <a:ext uri="{9D8B030D-6E8A-4147-A177-3AD203B41FA5}">
                      <a16:colId xmlns:a16="http://schemas.microsoft.com/office/drawing/2014/main" val="188867838"/>
                    </a:ext>
                  </a:extLst>
                </a:gridCol>
                <a:gridCol w="783749">
                  <a:extLst>
                    <a:ext uri="{9D8B030D-6E8A-4147-A177-3AD203B41FA5}">
                      <a16:colId xmlns:a16="http://schemas.microsoft.com/office/drawing/2014/main" val="3295624379"/>
                    </a:ext>
                  </a:extLst>
                </a:gridCol>
                <a:gridCol w="783749">
                  <a:extLst>
                    <a:ext uri="{9D8B030D-6E8A-4147-A177-3AD203B41FA5}">
                      <a16:colId xmlns:a16="http://schemas.microsoft.com/office/drawing/2014/main" val="1790782451"/>
                    </a:ext>
                  </a:extLst>
                </a:gridCol>
                <a:gridCol w="783749">
                  <a:extLst>
                    <a:ext uri="{9D8B030D-6E8A-4147-A177-3AD203B41FA5}">
                      <a16:colId xmlns:a16="http://schemas.microsoft.com/office/drawing/2014/main" val="1664670894"/>
                    </a:ext>
                  </a:extLst>
                </a:gridCol>
                <a:gridCol w="783749">
                  <a:extLst>
                    <a:ext uri="{9D8B030D-6E8A-4147-A177-3AD203B41FA5}">
                      <a16:colId xmlns:a16="http://schemas.microsoft.com/office/drawing/2014/main" val="948276024"/>
                    </a:ext>
                  </a:extLst>
                </a:gridCol>
                <a:gridCol w="783749">
                  <a:extLst>
                    <a:ext uri="{9D8B030D-6E8A-4147-A177-3AD203B41FA5}">
                      <a16:colId xmlns:a16="http://schemas.microsoft.com/office/drawing/2014/main" val="858592115"/>
                    </a:ext>
                  </a:extLst>
                </a:gridCol>
                <a:gridCol w="783749">
                  <a:extLst>
                    <a:ext uri="{9D8B030D-6E8A-4147-A177-3AD203B41FA5}">
                      <a16:colId xmlns:a16="http://schemas.microsoft.com/office/drawing/2014/main" val="715330286"/>
                    </a:ext>
                  </a:extLst>
                </a:gridCol>
                <a:gridCol w="783749">
                  <a:extLst>
                    <a:ext uri="{9D8B030D-6E8A-4147-A177-3AD203B41FA5}">
                      <a16:colId xmlns:a16="http://schemas.microsoft.com/office/drawing/2014/main" val="284995094"/>
                    </a:ext>
                  </a:extLst>
                </a:gridCol>
                <a:gridCol w="783749">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endParaRPr lang="en-US" sz="2400"/>
                    </a:p>
                  </a:txBody>
                  <a:tcPr/>
                </a:tc>
                <a:tc>
                  <a:txBody>
                    <a:bodyPr/>
                    <a:lstStyle/>
                    <a:p>
                      <a:r>
                        <a:rPr lang="en-US" sz="2400"/>
                        <a:t>7</a:t>
                      </a:r>
                    </a:p>
                  </a:txBody>
                  <a:tcPr/>
                </a:tc>
                <a:tc>
                  <a:txBody>
                    <a:bodyPr/>
                    <a:lstStyle/>
                    <a:p>
                      <a:r>
                        <a:rPr lang="en-US" sz="2400"/>
                        <a:t>9</a:t>
                      </a:r>
                    </a:p>
                  </a:txBody>
                  <a:tcPr/>
                </a:tc>
                <a:tc>
                  <a:txBody>
                    <a:bodyPr/>
                    <a:lstStyle/>
                    <a:p>
                      <a:r>
                        <a:rPr lang="en-US" sz="2400"/>
                        <a:t>18</a:t>
                      </a:r>
                    </a:p>
                  </a:txBody>
                  <a:tcPr/>
                </a:tc>
                <a:tc>
                  <a:txBody>
                    <a:bodyPr/>
                    <a:lstStyle/>
                    <a:p>
                      <a:endParaRPr lang="en-US" sz="2400"/>
                    </a:p>
                  </a:txBody>
                  <a:tcPr/>
                </a:tc>
                <a:tc>
                  <a:txBody>
                    <a:bodyPr/>
                    <a:lstStyle/>
                    <a:p>
                      <a:r>
                        <a:rPr lang="en-US" sz="2400"/>
                        <a:t>7</a:t>
                      </a:r>
                    </a:p>
                  </a:txBody>
                  <a:tcPr/>
                </a:tc>
                <a:tc>
                  <a:txBody>
                    <a:bodyPr/>
                    <a:lstStyle/>
                    <a:p>
                      <a:r>
                        <a:rPr lang="en-US" sz="2400"/>
                        <a:t>5</a:t>
                      </a:r>
                    </a:p>
                  </a:txBody>
                  <a:tcPr/>
                </a:tc>
                <a:tc>
                  <a:txBody>
                    <a:bodyPr/>
                    <a:lstStyle/>
                    <a:p>
                      <a:r>
                        <a:rPr lang="en-US" sz="2400"/>
                        <a:t>7</a:t>
                      </a:r>
                    </a:p>
                  </a:txBody>
                  <a:tcPr/>
                </a:tc>
                <a:tc>
                  <a:txBody>
                    <a:bodyPr/>
                    <a:lstStyle/>
                    <a:p>
                      <a:r>
                        <a:rPr lang="en-US" sz="2400"/>
                        <a:t>4</a:t>
                      </a:r>
                    </a:p>
                  </a:txBody>
                  <a:tcPr/>
                </a:tc>
                <a:tc>
                  <a:txBody>
                    <a:bodyPr/>
                    <a:lstStyle/>
                    <a:p>
                      <a:pPr lvl="0">
                        <a:buNone/>
                      </a:pPr>
                      <a:r>
                        <a:rPr lang="en-US" sz="2400"/>
                        <a:t>2</a:t>
                      </a:r>
                    </a:p>
                  </a:txBody>
                  <a:tcPr/>
                </a:tc>
                <a:tc>
                  <a:txBody>
                    <a:bodyPr/>
                    <a:lstStyle/>
                    <a:p>
                      <a:pPr lvl="0">
                        <a:buNone/>
                      </a:pPr>
                      <a:r>
                        <a:rPr lang="en-US" sz="2400"/>
                        <a:t>5</a:t>
                      </a:r>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endParaRPr lang="en-US" sz="2400"/>
                    </a:p>
                  </a:txBody>
                  <a:tcPr/>
                </a:tc>
                <a:tc>
                  <a:txBody>
                    <a:bodyPr/>
                    <a:lstStyle/>
                    <a:p>
                      <a:r>
                        <a:rPr lang="en-US" sz="2400"/>
                        <a:t>7</a:t>
                      </a:r>
                    </a:p>
                  </a:txBody>
                  <a:tcPr/>
                </a:tc>
                <a:tc>
                  <a:txBody>
                    <a:bodyPr/>
                    <a:lstStyle/>
                    <a:p>
                      <a:r>
                        <a:rPr lang="en-US" sz="2400"/>
                        <a:t>6</a:t>
                      </a:r>
                    </a:p>
                  </a:txBody>
                  <a:tcPr/>
                </a:tc>
                <a:tc>
                  <a:txBody>
                    <a:bodyPr/>
                    <a:lstStyle/>
                    <a:p>
                      <a:r>
                        <a:rPr lang="en-US" sz="2400"/>
                        <a:t>8</a:t>
                      </a:r>
                    </a:p>
                  </a:txBody>
                  <a:tcPr/>
                </a:tc>
                <a:tc>
                  <a:txBody>
                    <a:bodyPr/>
                    <a:lstStyle/>
                    <a:p>
                      <a:endParaRPr lang="en-US" sz="2400"/>
                    </a:p>
                  </a:txBody>
                  <a:tcPr/>
                </a:tc>
                <a:tc>
                  <a:txBody>
                    <a:bodyPr/>
                    <a:lstStyle/>
                    <a:p>
                      <a:r>
                        <a:rPr lang="en-US" sz="2400"/>
                        <a:t>10</a:t>
                      </a:r>
                    </a:p>
                  </a:txBody>
                  <a:tcPr/>
                </a:tc>
                <a:tc>
                  <a:txBody>
                    <a:bodyPr/>
                    <a:lstStyle/>
                    <a:p>
                      <a:r>
                        <a:rPr lang="en-US" sz="2400"/>
                        <a:t>10</a:t>
                      </a:r>
                    </a:p>
                  </a:txBody>
                  <a:tcPr/>
                </a:tc>
                <a:tc>
                  <a:txBody>
                    <a:bodyPr/>
                    <a:lstStyle/>
                    <a:p>
                      <a:r>
                        <a:rPr lang="en-US" sz="2400"/>
                        <a:t>10</a:t>
                      </a:r>
                    </a:p>
                  </a:txBody>
                  <a:tcPr/>
                </a:tc>
                <a:tc>
                  <a:txBody>
                    <a:bodyPr/>
                    <a:lstStyle/>
                    <a:p>
                      <a:r>
                        <a:rPr lang="en-US" sz="2400"/>
                        <a:t>12</a:t>
                      </a:r>
                    </a:p>
                  </a:txBody>
                  <a:tcPr/>
                </a:tc>
                <a:tc>
                  <a:txBody>
                    <a:bodyPr/>
                    <a:lstStyle/>
                    <a:p>
                      <a:pPr lvl="0">
                        <a:buNone/>
                      </a:pPr>
                      <a:r>
                        <a:rPr lang="en-US" sz="2400"/>
                        <a:t>12</a:t>
                      </a:r>
                    </a:p>
                  </a:txBody>
                  <a:tcPr/>
                </a:tc>
                <a:tc>
                  <a:txBody>
                    <a:bodyPr/>
                    <a:lstStyle/>
                    <a:p>
                      <a:pPr lvl="0">
                        <a:buNone/>
                      </a:pPr>
                      <a:r>
                        <a:rPr lang="en-US" sz="2400"/>
                        <a:t>12</a:t>
                      </a:r>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2596867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Course Outline</a:t>
            </a:r>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460725"/>
            <a:ext cx="10998557" cy="5285054"/>
          </a:xfrm>
        </p:spPr>
        <p:txBody>
          <a:bodyPr vert="horz" lIns="91440" tIns="45720" rIns="91440" bIns="45720" rtlCol="0" anchor="t">
            <a:normAutofit/>
          </a:bodyPr>
          <a:lstStyle/>
          <a:p>
            <a:r>
              <a:rPr lang="en-US">
                <a:cs typeface="Calibri"/>
              </a:rPr>
              <a:t>Dynamic Programming</a:t>
            </a:r>
          </a:p>
          <a:p>
            <a:r>
              <a:rPr lang="en-US">
                <a:cs typeface="Calibri"/>
              </a:rPr>
              <a:t>Multistage Graphs</a:t>
            </a:r>
          </a:p>
          <a:p>
            <a:r>
              <a:rPr lang="en-US">
                <a:cs typeface="Calibri"/>
              </a:rPr>
              <a:t>All Pair Shortest Paths</a:t>
            </a:r>
          </a:p>
          <a:p>
            <a:r>
              <a:rPr lang="en-US">
                <a:cs typeface="Calibri"/>
              </a:rPr>
              <a:t>Single Source Shortest Path: General Weights</a:t>
            </a:r>
          </a:p>
          <a:p>
            <a:r>
              <a:rPr lang="en-US">
                <a:cs typeface="Calibri"/>
              </a:rPr>
              <a:t>Optimal Binary Search Trees</a:t>
            </a:r>
          </a:p>
          <a:p>
            <a:r>
              <a:rPr lang="en-US">
                <a:cs typeface="Calibri"/>
              </a:rPr>
              <a:t>String Editing Problem</a:t>
            </a:r>
          </a:p>
          <a:p>
            <a:r>
              <a:rPr lang="en-US">
                <a:cs typeface="Calibri"/>
              </a:rPr>
              <a:t>0/1-Knapsack Problem</a:t>
            </a:r>
          </a:p>
          <a:p>
            <a:r>
              <a:rPr lang="en-US">
                <a:cs typeface="Calibri"/>
              </a:rPr>
              <a:t>Reliability Design</a:t>
            </a:r>
          </a:p>
          <a:p>
            <a:r>
              <a:rPr lang="en-US">
                <a:cs typeface="Calibri"/>
              </a:rPr>
              <a:t>TSP</a:t>
            </a:r>
          </a:p>
        </p:txBody>
      </p:sp>
    </p:spTree>
    <p:extLst>
      <p:ext uri="{BB962C8B-B14F-4D97-AF65-F5344CB8AC3E}">
        <p14:creationId xmlns:p14="http://schemas.microsoft.com/office/powerpoint/2010/main" val="922939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240388"/>
            <a:ext cx="10998557" cy="5505391"/>
          </a:xfrm>
        </p:spPr>
        <p:txBody>
          <a:bodyPr vert="horz" lIns="91440" tIns="45720" rIns="91440" bIns="45720" rtlCol="0" anchor="t">
            <a:normAutofit lnSpcReduction="10000"/>
          </a:bodyPr>
          <a:lstStyle/>
          <a:p>
            <a:r>
              <a:rPr lang="en-US">
                <a:cs typeface="Calibri" panose="020F0502020204030204"/>
              </a:rPr>
              <a:t>for </a:t>
            </a:r>
            <a:r>
              <a:rPr lang="en-US">
                <a:ea typeface="+mn-lt"/>
                <a:cs typeface="+mn-lt"/>
              </a:rPr>
              <a:t>second </a:t>
            </a:r>
            <a:r>
              <a:rPr lang="en-US">
                <a:cs typeface="Calibri" panose="020F0502020204030204"/>
              </a:rPr>
              <a:t>stage</a:t>
            </a:r>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sz="2400">
                <a:cs typeface="Calibri" panose="020F0502020204030204"/>
              </a:rPr>
              <a:t>Cost(2, 2) = min{ c(2, 6) + cost (3, 6), c(2, 7) + cost(3, 7), c(2, 8) + cost(3, 8) }</a:t>
            </a:r>
          </a:p>
          <a:p>
            <a:pPr marL="0" indent="0">
              <a:buNone/>
            </a:pPr>
            <a:r>
              <a:rPr lang="en-US" sz="2400">
                <a:cs typeface="Calibri" panose="020F0502020204030204"/>
              </a:rPr>
              <a:t>                      = { 4+7, 2+5, 1+7 } = 7</a:t>
            </a:r>
          </a:p>
          <a:p>
            <a:pPr>
              <a:buFont typeface="Arial"/>
              <a:buChar char="•"/>
            </a:pPr>
            <a:r>
              <a:rPr lang="en-US" sz="2400">
                <a:ea typeface="+mn-lt"/>
                <a:cs typeface="+mn-lt"/>
              </a:rPr>
              <a:t>Cost(2, 3) = min{ c(3, 6) + cost (3, 6), c(3, 7) + cost(3, 7) }</a:t>
            </a:r>
          </a:p>
          <a:p>
            <a:pPr marL="0" indent="0">
              <a:buNone/>
            </a:pPr>
            <a:r>
              <a:rPr lang="en-US" sz="2400">
                <a:ea typeface="+mn-lt"/>
                <a:cs typeface="+mn-lt"/>
              </a:rPr>
              <a:t>                      = { 2+7, 7+5 } = 9</a:t>
            </a:r>
            <a:endParaRPr lang="en-US"/>
          </a:p>
          <a:p>
            <a:pPr>
              <a:buFont typeface="Arial,Sans-Serif"/>
              <a:buChar char="•"/>
            </a:pPr>
            <a:r>
              <a:rPr lang="en-US" sz="2400">
                <a:cs typeface="Calibri" panose="020F0502020204030204"/>
              </a:rPr>
              <a:t>Cost(2, 4) = min{ c(4, 8) + cost (3, 8) }</a:t>
            </a:r>
            <a:endParaRPr lang="en-US" sz="2400">
              <a:ea typeface="+mn-lt"/>
              <a:cs typeface="+mn-lt"/>
            </a:endParaRPr>
          </a:p>
          <a:p>
            <a:pPr marL="0" indent="0">
              <a:buNone/>
            </a:pPr>
            <a:r>
              <a:rPr lang="en-US" sz="2400">
                <a:cs typeface="Calibri" panose="020F0502020204030204"/>
              </a:rPr>
              <a:t>                      = { 11+7 } = 18</a:t>
            </a:r>
            <a:endParaRPr lang="en-US"/>
          </a:p>
          <a:p>
            <a:pPr>
              <a:buFont typeface="Arial,Sans-Serif"/>
              <a:buChar char="•"/>
            </a:pPr>
            <a:r>
              <a:rPr lang="en-US" sz="2400">
                <a:cs typeface="Calibri" panose="020F0502020204030204"/>
              </a:rPr>
              <a:t>Cost(2, 5) = min{ c(5, 7) + cost (3, 7), c(5, 8) + cost(3, 8) }</a:t>
            </a:r>
            <a:endParaRPr lang="en-US" sz="2400">
              <a:ea typeface="+mn-lt"/>
              <a:cs typeface="+mn-lt"/>
            </a:endParaRPr>
          </a:p>
          <a:p>
            <a:pPr marL="0" indent="0">
              <a:buNone/>
            </a:pPr>
            <a:r>
              <a:rPr lang="en-US" sz="2400">
                <a:cs typeface="Calibri" panose="020F0502020204030204"/>
              </a:rPr>
              <a:t>                      = { 11+5, 8+7 } = 15</a:t>
            </a:r>
            <a:endParaRPr lang="en-US"/>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210684195"/>
              </p:ext>
            </p:extLst>
          </p:nvPr>
        </p:nvGraphicFramePr>
        <p:xfrm>
          <a:off x="1138409" y="1725976"/>
          <a:ext cx="10188737" cy="1371600"/>
        </p:xfrm>
        <a:graphic>
          <a:graphicData uri="http://schemas.openxmlformats.org/drawingml/2006/table">
            <a:tbl>
              <a:tblPr firstRow="1" bandRow="1">
                <a:tableStyleId>{5C22544A-7EE6-4342-B048-85BDC9FD1C3A}</a:tableStyleId>
              </a:tblPr>
              <a:tblGrid>
                <a:gridCol w="783749">
                  <a:extLst>
                    <a:ext uri="{9D8B030D-6E8A-4147-A177-3AD203B41FA5}">
                      <a16:colId xmlns:a16="http://schemas.microsoft.com/office/drawing/2014/main" val="2194971599"/>
                    </a:ext>
                  </a:extLst>
                </a:gridCol>
                <a:gridCol w="783749">
                  <a:extLst>
                    <a:ext uri="{9D8B030D-6E8A-4147-A177-3AD203B41FA5}">
                      <a16:colId xmlns:a16="http://schemas.microsoft.com/office/drawing/2014/main" val="3319190678"/>
                    </a:ext>
                  </a:extLst>
                </a:gridCol>
                <a:gridCol w="783749">
                  <a:extLst>
                    <a:ext uri="{9D8B030D-6E8A-4147-A177-3AD203B41FA5}">
                      <a16:colId xmlns:a16="http://schemas.microsoft.com/office/drawing/2014/main" val="2370274052"/>
                    </a:ext>
                  </a:extLst>
                </a:gridCol>
                <a:gridCol w="783749">
                  <a:extLst>
                    <a:ext uri="{9D8B030D-6E8A-4147-A177-3AD203B41FA5}">
                      <a16:colId xmlns:a16="http://schemas.microsoft.com/office/drawing/2014/main" val="4102418319"/>
                    </a:ext>
                  </a:extLst>
                </a:gridCol>
                <a:gridCol w="783749">
                  <a:extLst>
                    <a:ext uri="{9D8B030D-6E8A-4147-A177-3AD203B41FA5}">
                      <a16:colId xmlns:a16="http://schemas.microsoft.com/office/drawing/2014/main" val="188867838"/>
                    </a:ext>
                  </a:extLst>
                </a:gridCol>
                <a:gridCol w="783749">
                  <a:extLst>
                    <a:ext uri="{9D8B030D-6E8A-4147-A177-3AD203B41FA5}">
                      <a16:colId xmlns:a16="http://schemas.microsoft.com/office/drawing/2014/main" val="3295624379"/>
                    </a:ext>
                  </a:extLst>
                </a:gridCol>
                <a:gridCol w="783749">
                  <a:extLst>
                    <a:ext uri="{9D8B030D-6E8A-4147-A177-3AD203B41FA5}">
                      <a16:colId xmlns:a16="http://schemas.microsoft.com/office/drawing/2014/main" val="1790782451"/>
                    </a:ext>
                  </a:extLst>
                </a:gridCol>
                <a:gridCol w="783749">
                  <a:extLst>
                    <a:ext uri="{9D8B030D-6E8A-4147-A177-3AD203B41FA5}">
                      <a16:colId xmlns:a16="http://schemas.microsoft.com/office/drawing/2014/main" val="1664670894"/>
                    </a:ext>
                  </a:extLst>
                </a:gridCol>
                <a:gridCol w="783749">
                  <a:extLst>
                    <a:ext uri="{9D8B030D-6E8A-4147-A177-3AD203B41FA5}">
                      <a16:colId xmlns:a16="http://schemas.microsoft.com/office/drawing/2014/main" val="948276024"/>
                    </a:ext>
                  </a:extLst>
                </a:gridCol>
                <a:gridCol w="783749">
                  <a:extLst>
                    <a:ext uri="{9D8B030D-6E8A-4147-A177-3AD203B41FA5}">
                      <a16:colId xmlns:a16="http://schemas.microsoft.com/office/drawing/2014/main" val="858592115"/>
                    </a:ext>
                  </a:extLst>
                </a:gridCol>
                <a:gridCol w="783749">
                  <a:extLst>
                    <a:ext uri="{9D8B030D-6E8A-4147-A177-3AD203B41FA5}">
                      <a16:colId xmlns:a16="http://schemas.microsoft.com/office/drawing/2014/main" val="715330286"/>
                    </a:ext>
                  </a:extLst>
                </a:gridCol>
                <a:gridCol w="783749">
                  <a:extLst>
                    <a:ext uri="{9D8B030D-6E8A-4147-A177-3AD203B41FA5}">
                      <a16:colId xmlns:a16="http://schemas.microsoft.com/office/drawing/2014/main" val="284995094"/>
                    </a:ext>
                  </a:extLst>
                </a:gridCol>
                <a:gridCol w="783749">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endParaRPr lang="en-US" sz="2400"/>
                    </a:p>
                  </a:txBody>
                  <a:tcPr/>
                </a:tc>
                <a:tc>
                  <a:txBody>
                    <a:bodyPr/>
                    <a:lstStyle/>
                    <a:p>
                      <a:r>
                        <a:rPr lang="en-US" sz="2400"/>
                        <a:t>7</a:t>
                      </a:r>
                    </a:p>
                  </a:txBody>
                  <a:tcPr/>
                </a:tc>
                <a:tc>
                  <a:txBody>
                    <a:bodyPr/>
                    <a:lstStyle/>
                    <a:p>
                      <a:r>
                        <a:rPr lang="en-US" sz="2400"/>
                        <a:t>9</a:t>
                      </a:r>
                    </a:p>
                  </a:txBody>
                  <a:tcPr/>
                </a:tc>
                <a:tc>
                  <a:txBody>
                    <a:bodyPr/>
                    <a:lstStyle/>
                    <a:p>
                      <a:r>
                        <a:rPr lang="en-US" sz="2400"/>
                        <a:t>18</a:t>
                      </a:r>
                    </a:p>
                  </a:txBody>
                  <a:tcPr/>
                </a:tc>
                <a:tc>
                  <a:txBody>
                    <a:bodyPr/>
                    <a:lstStyle/>
                    <a:p>
                      <a:r>
                        <a:rPr lang="en-US" sz="2400"/>
                        <a:t>15</a:t>
                      </a:r>
                    </a:p>
                  </a:txBody>
                  <a:tcPr/>
                </a:tc>
                <a:tc>
                  <a:txBody>
                    <a:bodyPr/>
                    <a:lstStyle/>
                    <a:p>
                      <a:r>
                        <a:rPr lang="en-US" sz="2400"/>
                        <a:t>7</a:t>
                      </a:r>
                    </a:p>
                  </a:txBody>
                  <a:tcPr/>
                </a:tc>
                <a:tc>
                  <a:txBody>
                    <a:bodyPr/>
                    <a:lstStyle/>
                    <a:p>
                      <a:r>
                        <a:rPr lang="en-US" sz="2400"/>
                        <a:t>5</a:t>
                      </a:r>
                    </a:p>
                  </a:txBody>
                  <a:tcPr/>
                </a:tc>
                <a:tc>
                  <a:txBody>
                    <a:bodyPr/>
                    <a:lstStyle/>
                    <a:p>
                      <a:r>
                        <a:rPr lang="en-US" sz="2400"/>
                        <a:t>7</a:t>
                      </a:r>
                    </a:p>
                  </a:txBody>
                  <a:tcPr/>
                </a:tc>
                <a:tc>
                  <a:txBody>
                    <a:bodyPr/>
                    <a:lstStyle/>
                    <a:p>
                      <a:r>
                        <a:rPr lang="en-US" sz="2400"/>
                        <a:t>4</a:t>
                      </a:r>
                    </a:p>
                  </a:txBody>
                  <a:tcPr/>
                </a:tc>
                <a:tc>
                  <a:txBody>
                    <a:bodyPr/>
                    <a:lstStyle/>
                    <a:p>
                      <a:pPr lvl="0">
                        <a:buNone/>
                      </a:pPr>
                      <a:r>
                        <a:rPr lang="en-US" sz="2400"/>
                        <a:t>2</a:t>
                      </a:r>
                    </a:p>
                  </a:txBody>
                  <a:tcPr/>
                </a:tc>
                <a:tc>
                  <a:txBody>
                    <a:bodyPr/>
                    <a:lstStyle/>
                    <a:p>
                      <a:pPr lvl="0">
                        <a:buNone/>
                      </a:pPr>
                      <a:r>
                        <a:rPr lang="en-US" sz="2400"/>
                        <a:t>5</a:t>
                      </a:r>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endParaRPr lang="en-US" sz="2400"/>
                    </a:p>
                  </a:txBody>
                  <a:tcPr/>
                </a:tc>
                <a:tc>
                  <a:txBody>
                    <a:bodyPr/>
                    <a:lstStyle/>
                    <a:p>
                      <a:r>
                        <a:rPr lang="en-US" sz="2400"/>
                        <a:t>7</a:t>
                      </a:r>
                    </a:p>
                  </a:txBody>
                  <a:tcPr/>
                </a:tc>
                <a:tc>
                  <a:txBody>
                    <a:bodyPr/>
                    <a:lstStyle/>
                    <a:p>
                      <a:r>
                        <a:rPr lang="en-US" sz="2400"/>
                        <a:t>6</a:t>
                      </a:r>
                    </a:p>
                  </a:txBody>
                  <a:tcPr/>
                </a:tc>
                <a:tc>
                  <a:txBody>
                    <a:bodyPr/>
                    <a:lstStyle/>
                    <a:p>
                      <a:r>
                        <a:rPr lang="en-US" sz="2400"/>
                        <a:t>8</a:t>
                      </a:r>
                    </a:p>
                  </a:txBody>
                  <a:tcPr/>
                </a:tc>
                <a:tc>
                  <a:txBody>
                    <a:bodyPr/>
                    <a:lstStyle/>
                    <a:p>
                      <a:r>
                        <a:rPr lang="en-US" sz="2400"/>
                        <a:t>8</a:t>
                      </a:r>
                    </a:p>
                  </a:txBody>
                  <a:tcPr/>
                </a:tc>
                <a:tc>
                  <a:txBody>
                    <a:bodyPr/>
                    <a:lstStyle/>
                    <a:p>
                      <a:r>
                        <a:rPr lang="en-US" sz="2400"/>
                        <a:t>10</a:t>
                      </a:r>
                    </a:p>
                  </a:txBody>
                  <a:tcPr/>
                </a:tc>
                <a:tc>
                  <a:txBody>
                    <a:bodyPr/>
                    <a:lstStyle/>
                    <a:p>
                      <a:r>
                        <a:rPr lang="en-US" sz="2400"/>
                        <a:t>10</a:t>
                      </a:r>
                    </a:p>
                  </a:txBody>
                  <a:tcPr/>
                </a:tc>
                <a:tc>
                  <a:txBody>
                    <a:bodyPr/>
                    <a:lstStyle/>
                    <a:p>
                      <a:r>
                        <a:rPr lang="en-US" sz="2400"/>
                        <a:t>10</a:t>
                      </a:r>
                    </a:p>
                  </a:txBody>
                  <a:tcPr/>
                </a:tc>
                <a:tc>
                  <a:txBody>
                    <a:bodyPr/>
                    <a:lstStyle/>
                    <a:p>
                      <a:r>
                        <a:rPr lang="en-US" sz="2400"/>
                        <a:t>12</a:t>
                      </a:r>
                    </a:p>
                  </a:txBody>
                  <a:tcPr/>
                </a:tc>
                <a:tc>
                  <a:txBody>
                    <a:bodyPr/>
                    <a:lstStyle/>
                    <a:p>
                      <a:pPr lvl="0">
                        <a:buNone/>
                      </a:pPr>
                      <a:r>
                        <a:rPr lang="en-US" sz="2400"/>
                        <a:t>12</a:t>
                      </a:r>
                    </a:p>
                  </a:txBody>
                  <a:tcPr/>
                </a:tc>
                <a:tc>
                  <a:txBody>
                    <a:bodyPr/>
                    <a:lstStyle/>
                    <a:p>
                      <a:pPr lvl="0">
                        <a:buNone/>
                      </a:pPr>
                      <a:r>
                        <a:rPr lang="en-US" sz="2400"/>
                        <a:t>12</a:t>
                      </a:r>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1859804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240388"/>
            <a:ext cx="10998557" cy="5505391"/>
          </a:xfrm>
        </p:spPr>
        <p:txBody>
          <a:bodyPr vert="horz" lIns="91440" tIns="45720" rIns="91440" bIns="45720" rtlCol="0" anchor="t">
            <a:normAutofit/>
          </a:bodyPr>
          <a:lstStyle/>
          <a:p>
            <a:r>
              <a:rPr lang="en-US">
                <a:cs typeface="Calibri" panose="020F0502020204030204"/>
              </a:rPr>
              <a:t>for </a:t>
            </a:r>
            <a:r>
              <a:rPr lang="en-US">
                <a:ea typeface="+mn-lt"/>
                <a:cs typeface="+mn-lt"/>
              </a:rPr>
              <a:t>first stage</a:t>
            </a:r>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sz="2400">
              <a:cs typeface="Calibri"/>
            </a:endParaRPr>
          </a:p>
          <a:p>
            <a:r>
              <a:rPr lang="en-US" sz="2400">
                <a:cs typeface="Calibri"/>
              </a:rPr>
              <a:t>Cost(1, 1) = min{  c(1,2) + cost(2, 2), c(1, 3) + cost(2, 3), c(1, 4) + cost(2, 4), c(1, 5) + cost(2, 5) }</a:t>
            </a:r>
            <a:endParaRPr lang="en-US"/>
          </a:p>
          <a:p>
            <a:pPr marL="0" indent="0">
              <a:buNone/>
            </a:pPr>
            <a:r>
              <a:rPr lang="en-US" sz="2400">
                <a:cs typeface="Calibri" panose="020F0502020204030204"/>
              </a:rPr>
              <a:t>                    = min{ 9+7, 7+9, 3+18, 2+15 } = min(16, 16, 21, 17)</a:t>
            </a:r>
          </a:p>
          <a:p>
            <a:pPr marL="0" indent="0">
              <a:buNone/>
            </a:pPr>
            <a:r>
              <a:rPr lang="en-US" sz="2400">
                <a:cs typeface="Calibri" panose="020F0502020204030204"/>
              </a:rPr>
              <a:t>                  </a:t>
            </a:r>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1116128540"/>
              </p:ext>
            </p:extLst>
          </p:nvPr>
        </p:nvGraphicFramePr>
        <p:xfrm>
          <a:off x="1138409" y="1725976"/>
          <a:ext cx="10372362" cy="1737360"/>
        </p:xfrm>
        <a:graphic>
          <a:graphicData uri="http://schemas.openxmlformats.org/drawingml/2006/table">
            <a:tbl>
              <a:tblPr firstRow="1" bandRow="1">
                <a:tableStyleId>{5C22544A-7EE6-4342-B048-85BDC9FD1C3A}</a:tableStyleId>
              </a:tblPr>
              <a:tblGrid>
                <a:gridCol w="797874">
                  <a:extLst>
                    <a:ext uri="{9D8B030D-6E8A-4147-A177-3AD203B41FA5}">
                      <a16:colId xmlns:a16="http://schemas.microsoft.com/office/drawing/2014/main" val="2194971599"/>
                    </a:ext>
                  </a:extLst>
                </a:gridCol>
                <a:gridCol w="797874">
                  <a:extLst>
                    <a:ext uri="{9D8B030D-6E8A-4147-A177-3AD203B41FA5}">
                      <a16:colId xmlns:a16="http://schemas.microsoft.com/office/drawing/2014/main" val="3319190678"/>
                    </a:ext>
                  </a:extLst>
                </a:gridCol>
                <a:gridCol w="797874">
                  <a:extLst>
                    <a:ext uri="{9D8B030D-6E8A-4147-A177-3AD203B41FA5}">
                      <a16:colId xmlns:a16="http://schemas.microsoft.com/office/drawing/2014/main" val="2370274052"/>
                    </a:ext>
                  </a:extLst>
                </a:gridCol>
                <a:gridCol w="797874">
                  <a:extLst>
                    <a:ext uri="{9D8B030D-6E8A-4147-A177-3AD203B41FA5}">
                      <a16:colId xmlns:a16="http://schemas.microsoft.com/office/drawing/2014/main" val="4102418319"/>
                    </a:ext>
                  </a:extLst>
                </a:gridCol>
                <a:gridCol w="797874">
                  <a:extLst>
                    <a:ext uri="{9D8B030D-6E8A-4147-A177-3AD203B41FA5}">
                      <a16:colId xmlns:a16="http://schemas.microsoft.com/office/drawing/2014/main" val="188867838"/>
                    </a:ext>
                  </a:extLst>
                </a:gridCol>
                <a:gridCol w="797874">
                  <a:extLst>
                    <a:ext uri="{9D8B030D-6E8A-4147-A177-3AD203B41FA5}">
                      <a16:colId xmlns:a16="http://schemas.microsoft.com/office/drawing/2014/main" val="3295624379"/>
                    </a:ext>
                  </a:extLst>
                </a:gridCol>
                <a:gridCol w="797874">
                  <a:extLst>
                    <a:ext uri="{9D8B030D-6E8A-4147-A177-3AD203B41FA5}">
                      <a16:colId xmlns:a16="http://schemas.microsoft.com/office/drawing/2014/main" val="1790782451"/>
                    </a:ext>
                  </a:extLst>
                </a:gridCol>
                <a:gridCol w="797874">
                  <a:extLst>
                    <a:ext uri="{9D8B030D-6E8A-4147-A177-3AD203B41FA5}">
                      <a16:colId xmlns:a16="http://schemas.microsoft.com/office/drawing/2014/main" val="1664670894"/>
                    </a:ext>
                  </a:extLst>
                </a:gridCol>
                <a:gridCol w="797874">
                  <a:extLst>
                    <a:ext uri="{9D8B030D-6E8A-4147-A177-3AD203B41FA5}">
                      <a16:colId xmlns:a16="http://schemas.microsoft.com/office/drawing/2014/main" val="948276024"/>
                    </a:ext>
                  </a:extLst>
                </a:gridCol>
                <a:gridCol w="797874">
                  <a:extLst>
                    <a:ext uri="{9D8B030D-6E8A-4147-A177-3AD203B41FA5}">
                      <a16:colId xmlns:a16="http://schemas.microsoft.com/office/drawing/2014/main" val="858592115"/>
                    </a:ext>
                  </a:extLst>
                </a:gridCol>
                <a:gridCol w="797874">
                  <a:extLst>
                    <a:ext uri="{9D8B030D-6E8A-4147-A177-3AD203B41FA5}">
                      <a16:colId xmlns:a16="http://schemas.microsoft.com/office/drawing/2014/main" val="715330286"/>
                    </a:ext>
                  </a:extLst>
                </a:gridCol>
                <a:gridCol w="797874">
                  <a:extLst>
                    <a:ext uri="{9D8B030D-6E8A-4147-A177-3AD203B41FA5}">
                      <a16:colId xmlns:a16="http://schemas.microsoft.com/office/drawing/2014/main" val="284995094"/>
                    </a:ext>
                  </a:extLst>
                </a:gridCol>
                <a:gridCol w="797874">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r>
                        <a:rPr lang="en-US" sz="2400"/>
                        <a:t>16</a:t>
                      </a:r>
                    </a:p>
                  </a:txBody>
                  <a:tcPr/>
                </a:tc>
                <a:tc>
                  <a:txBody>
                    <a:bodyPr/>
                    <a:lstStyle/>
                    <a:p>
                      <a:r>
                        <a:rPr lang="en-US" sz="2400"/>
                        <a:t>7</a:t>
                      </a:r>
                    </a:p>
                  </a:txBody>
                  <a:tcPr/>
                </a:tc>
                <a:tc>
                  <a:txBody>
                    <a:bodyPr/>
                    <a:lstStyle/>
                    <a:p>
                      <a:r>
                        <a:rPr lang="en-US" sz="2400"/>
                        <a:t>9</a:t>
                      </a:r>
                    </a:p>
                  </a:txBody>
                  <a:tcPr/>
                </a:tc>
                <a:tc>
                  <a:txBody>
                    <a:bodyPr/>
                    <a:lstStyle/>
                    <a:p>
                      <a:r>
                        <a:rPr lang="en-US" sz="2400"/>
                        <a:t>18</a:t>
                      </a:r>
                    </a:p>
                  </a:txBody>
                  <a:tcPr/>
                </a:tc>
                <a:tc>
                  <a:txBody>
                    <a:bodyPr/>
                    <a:lstStyle/>
                    <a:p>
                      <a:r>
                        <a:rPr lang="en-US" sz="2400"/>
                        <a:t>15</a:t>
                      </a:r>
                    </a:p>
                  </a:txBody>
                  <a:tcPr/>
                </a:tc>
                <a:tc>
                  <a:txBody>
                    <a:bodyPr/>
                    <a:lstStyle/>
                    <a:p>
                      <a:r>
                        <a:rPr lang="en-US" sz="2400"/>
                        <a:t>7</a:t>
                      </a:r>
                    </a:p>
                  </a:txBody>
                  <a:tcPr/>
                </a:tc>
                <a:tc>
                  <a:txBody>
                    <a:bodyPr/>
                    <a:lstStyle/>
                    <a:p>
                      <a:r>
                        <a:rPr lang="en-US" sz="2400"/>
                        <a:t>5</a:t>
                      </a:r>
                    </a:p>
                  </a:txBody>
                  <a:tcPr/>
                </a:tc>
                <a:tc>
                  <a:txBody>
                    <a:bodyPr/>
                    <a:lstStyle/>
                    <a:p>
                      <a:r>
                        <a:rPr lang="en-US" sz="2400"/>
                        <a:t>7</a:t>
                      </a:r>
                    </a:p>
                  </a:txBody>
                  <a:tcPr/>
                </a:tc>
                <a:tc>
                  <a:txBody>
                    <a:bodyPr/>
                    <a:lstStyle/>
                    <a:p>
                      <a:r>
                        <a:rPr lang="en-US" sz="2400"/>
                        <a:t>4</a:t>
                      </a:r>
                    </a:p>
                  </a:txBody>
                  <a:tcPr/>
                </a:tc>
                <a:tc>
                  <a:txBody>
                    <a:bodyPr/>
                    <a:lstStyle/>
                    <a:p>
                      <a:pPr lvl="0">
                        <a:buNone/>
                      </a:pPr>
                      <a:r>
                        <a:rPr lang="en-US" sz="2400"/>
                        <a:t>2</a:t>
                      </a:r>
                    </a:p>
                  </a:txBody>
                  <a:tcPr/>
                </a:tc>
                <a:tc>
                  <a:txBody>
                    <a:bodyPr/>
                    <a:lstStyle/>
                    <a:p>
                      <a:pPr lvl="0">
                        <a:buNone/>
                      </a:pPr>
                      <a:r>
                        <a:rPr lang="en-US" sz="2400"/>
                        <a:t>5</a:t>
                      </a:r>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r>
                        <a:rPr lang="en-US" sz="2400"/>
                        <a:t>2 or 3</a:t>
                      </a:r>
                    </a:p>
                  </a:txBody>
                  <a:tcPr/>
                </a:tc>
                <a:tc>
                  <a:txBody>
                    <a:bodyPr/>
                    <a:lstStyle/>
                    <a:p>
                      <a:r>
                        <a:rPr lang="en-US" sz="2400"/>
                        <a:t>7</a:t>
                      </a:r>
                    </a:p>
                  </a:txBody>
                  <a:tcPr/>
                </a:tc>
                <a:tc>
                  <a:txBody>
                    <a:bodyPr/>
                    <a:lstStyle/>
                    <a:p>
                      <a:r>
                        <a:rPr lang="en-US" sz="2400"/>
                        <a:t>6</a:t>
                      </a:r>
                    </a:p>
                  </a:txBody>
                  <a:tcPr/>
                </a:tc>
                <a:tc>
                  <a:txBody>
                    <a:bodyPr/>
                    <a:lstStyle/>
                    <a:p>
                      <a:r>
                        <a:rPr lang="en-US" sz="2400"/>
                        <a:t>8</a:t>
                      </a:r>
                    </a:p>
                  </a:txBody>
                  <a:tcPr/>
                </a:tc>
                <a:tc>
                  <a:txBody>
                    <a:bodyPr/>
                    <a:lstStyle/>
                    <a:p>
                      <a:r>
                        <a:rPr lang="en-US" sz="2400"/>
                        <a:t>8</a:t>
                      </a:r>
                    </a:p>
                  </a:txBody>
                  <a:tcPr/>
                </a:tc>
                <a:tc>
                  <a:txBody>
                    <a:bodyPr/>
                    <a:lstStyle/>
                    <a:p>
                      <a:r>
                        <a:rPr lang="en-US" sz="2400"/>
                        <a:t>10</a:t>
                      </a:r>
                    </a:p>
                  </a:txBody>
                  <a:tcPr/>
                </a:tc>
                <a:tc>
                  <a:txBody>
                    <a:bodyPr/>
                    <a:lstStyle/>
                    <a:p>
                      <a:r>
                        <a:rPr lang="en-US" sz="2400"/>
                        <a:t>10</a:t>
                      </a:r>
                    </a:p>
                  </a:txBody>
                  <a:tcPr/>
                </a:tc>
                <a:tc>
                  <a:txBody>
                    <a:bodyPr/>
                    <a:lstStyle/>
                    <a:p>
                      <a:r>
                        <a:rPr lang="en-US" sz="2400"/>
                        <a:t>10</a:t>
                      </a:r>
                    </a:p>
                  </a:txBody>
                  <a:tcPr/>
                </a:tc>
                <a:tc>
                  <a:txBody>
                    <a:bodyPr/>
                    <a:lstStyle/>
                    <a:p>
                      <a:r>
                        <a:rPr lang="en-US" sz="2400"/>
                        <a:t>12</a:t>
                      </a:r>
                    </a:p>
                  </a:txBody>
                  <a:tcPr/>
                </a:tc>
                <a:tc>
                  <a:txBody>
                    <a:bodyPr/>
                    <a:lstStyle/>
                    <a:p>
                      <a:pPr lvl="0">
                        <a:buNone/>
                      </a:pPr>
                      <a:r>
                        <a:rPr lang="en-US" sz="2400"/>
                        <a:t>12</a:t>
                      </a:r>
                    </a:p>
                  </a:txBody>
                  <a:tcPr/>
                </a:tc>
                <a:tc>
                  <a:txBody>
                    <a:bodyPr/>
                    <a:lstStyle/>
                    <a:p>
                      <a:pPr lvl="0">
                        <a:buNone/>
                      </a:pPr>
                      <a:r>
                        <a:rPr lang="en-US" sz="2400"/>
                        <a:t>12</a:t>
                      </a:r>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409520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240388"/>
            <a:ext cx="10998557" cy="5505391"/>
          </a:xfrm>
        </p:spPr>
        <p:txBody>
          <a:bodyPr vert="horz" lIns="91440" tIns="45720" rIns="91440" bIns="45720" rtlCol="0" anchor="t">
            <a:normAutofit fontScale="92500" lnSpcReduction="20000"/>
          </a:bodyPr>
          <a:lstStyle/>
          <a:p>
            <a:pPr marL="0" indent="0">
              <a:buNone/>
            </a:pPr>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sz="2400">
              <a:cs typeface="Calibri"/>
            </a:endParaRPr>
          </a:p>
          <a:p>
            <a:r>
              <a:rPr lang="en-US" sz="2400">
                <a:cs typeface="Calibri"/>
              </a:rPr>
              <a:t>We have complete data. Now we can implement the dynamic programming to make decision.</a:t>
            </a:r>
            <a:endParaRPr lang="en-US">
              <a:cs typeface="Calibri" panose="020F0502020204030204"/>
            </a:endParaRPr>
          </a:p>
          <a:p>
            <a:r>
              <a:rPr lang="en-US" sz="2400">
                <a:cs typeface="Calibri" panose="020F0502020204030204"/>
              </a:rPr>
              <a:t>For forward approach, we will move from source to sink.</a:t>
            </a:r>
          </a:p>
          <a:p>
            <a:r>
              <a:rPr lang="en-US" sz="2400">
                <a:cs typeface="Calibri" panose="020F0502020204030204"/>
              </a:rPr>
              <a:t>d(stage, vertex) = d(1, 1) = 2</a:t>
            </a:r>
          </a:p>
          <a:p>
            <a:r>
              <a:rPr lang="en-US" sz="2400">
                <a:cs typeface="Calibri" panose="020F0502020204030204"/>
              </a:rPr>
              <a:t>d(2, 2) = 7</a:t>
            </a:r>
          </a:p>
          <a:p>
            <a:r>
              <a:rPr lang="en-US" sz="2400">
                <a:ea typeface="+mn-lt"/>
                <a:cs typeface="+mn-lt"/>
              </a:rPr>
              <a:t>d(3, 7) = 10</a:t>
            </a:r>
          </a:p>
          <a:p>
            <a:r>
              <a:rPr lang="en-US" sz="2400">
                <a:ea typeface="+mn-lt"/>
                <a:cs typeface="+mn-lt"/>
              </a:rPr>
              <a:t>d(4, 10) = 12</a:t>
            </a:r>
          </a:p>
          <a:p>
            <a:r>
              <a:rPr lang="en-US" sz="2400" b="1">
                <a:cs typeface="Calibri" panose="020F0502020204030204"/>
              </a:rPr>
              <a:t>Path = 1, 2, 7, 10, 12</a:t>
            </a:r>
          </a:p>
          <a:p>
            <a:pPr marL="0" indent="0">
              <a:buNone/>
            </a:pPr>
            <a:endParaRPr lang="en-US" sz="2400">
              <a:cs typeface="Calibri" panose="020F0502020204030204"/>
            </a:endParaRPr>
          </a:p>
          <a:p>
            <a:pPr marL="0" indent="0">
              <a:buNone/>
            </a:pPr>
            <a:r>
              <a:rPr lang="en-US" sz="2400">
                <a:cs typeface="Calibri" panose="020F0502020204030204"/>
              </a:rPr>
              <a:t>                  </a:t>
            </a:r>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extLst>
              <p:ext uri="{D42A27DB-BD31-4B8C-83A1-F6EECF244321}">
                <p14:modId xmlns:p14="http://schemas.microsoft.com/office/powerpoint/2010/main" val="2470578777"/>
              </p:ext>
            </p:extLst>
          </p:nvPr>
        </p:nvGraphicFramePr>
        <p:xfrm>
          <a:off x="1147590" y="1175133"/>
          <a:ext cx="10372362" cy="1737360"/>
        </p:xfrm>
        <a:graphic>
          <a:graphicData uri="http://schemas.openxmlformats.org/drawingml/2006/table">
            <a:tbl>
              <a:tblPr firstRow="1" bandRow="1">
                <a:tableStyleId>{5C22544A-7EE6-4342-B048-85BDC9FD1C3A}</a:tableStyleId>
              </a:tblPr>
              <a:tblGrid>
                <a:gridCol w="797874">
                  <a:extLst>
                    <a:ext uri="{9D8B030D-6E8A-4147-A177-3AD203B41FA5}">
                      <a16:colId xmlns:a16="http://schemas.microsoft.com/office/drawing/2014/main" val="2194971599"/>
                    </a:ext>
                  </a:extLst>
                </a:gridCol>
                <a:gridCol w="797874">
                  <a:extLst>
                    <a:ext uri="{9D8B030D-6E8A-4147-A177-3AD203B41FA5}">
                      <a16:colId xmlns:a16="http://schemas.microsoft.com/office/drawing/2014/main" val="3319190678"/>
                    </a:ext>
                  </a:extLst>
                </a:gridCol>
                <a:gridCol w="797874">
                  <a:extLst>
                    <a:ext uri="{9D8B030D-6E8A-4147-A177-3AD203B41FA5}">
                      <a16:colId xmlns:a16="http://schemas.microsoft.com/office/drawing/2014/main" val="2370274052"/>
                    </a:ext>
                  </a:extLst>
                </a:gridCol>
                <a:gridCol w="797874">
                  <a:extLst>
                    <a:ext uri="{9D8B030D-6E8A-4147-A177-3AD203B41FA5}">
                      <a16:colId xmlns:a16="http://schemas.microsoft.com/office/drawing/2014/main" val="4102418319"/>
                    </a:ext>
                  </a:extLst>
                </a:gridCol>
                <a:gridCol w="797874">
                  <a:extLst>
                    <a:ext uri="{9D8B030D-6E8A-4147-A177-3AD203B41FA5}">
                      <a16:colId xmlns:a16="http://schemas.microsoft.com/office/drawing/2014/main" val="188867838"/>
                    </a:ext>
                  </a:extLst>
                </a:gridCol>
                <a:gridCol w="797874">
                  <a:extLst>
                    <a:ext uri="{9D8B030D-6E8A-4147-A177-3AD203B41FA5}">
                      <a16:colId xmlns:a16="http://schemas.microsoft.com/office/drawing/2014/main" val="3295624379"/>
                    </a:ext>
                  </a:extLst>
                </a:gridCol>
                <a:gridCol w="797874">
                  <a:extLst>
                    <a:ext uri="{9D8B030D-6E8A-4147-A177-3AD203B41FA5}">
                      <a16:colId xmlns:a16="http://schemas.microsoft.com/office/drawing/2014/main" val="1790782451"/>
                    </a:ext>
                  </a:extLst>
                </a:gridCol>
                <a:gridCol w="797874">
                  <a:extLst>
                    <a:ext uri="{9D8B030D-6E8A-4147-A177-3AD203B41FA5}">
                      <a16:colId xmlns:a16="http://schemas.microsoft.com/office/drawing/2014/main" val="1664670894"/>
                    </a:ext>
                  </a:extLst>
                </a:gridCol>
                <a:gridCol w="797874">
                  <a:extLst>
                    <a:ext uri="{9D8B030D-6E8A-4147-A177-3AD203B41FA5}">
                      <a16:colId xmlns:a16="http://schemas.microsoft.com/office/drawing/2014/main" val="948276024"/>
                    </a:ext>
                  </a:extLst>
                </a:gridCol>
                <a:gridCol w="797874">
                  <a:extLst>
                    <a:ext uri="{9D8B030D-6E8A-4147-A177-3AD203B41FA5}">
                      <a16:colId xmlns:a16="http://schemas.microsoft.com/office/drawing/2014/main" val="858592115"/>
                    </a:ext>
                  </a:extLst>
                </a:gridCol>
                <a:gridCol w="797874">
                  <a:extLst>
                    <a:ext uri="{9D8B030D-6E8A-4147-A177-3AD203B41FA5}">
                      <a16:colId xmlns:a16="http://schemas.microsoft.com/office/drawing/2014/main" val="715330286"/>
                    </a:ext>
                  </a:extLst>
                </a:gridCol>
                <a:gridCol w="797874">
                  <a:extLst>
                    <a:ext uri="{9D8B030D-6E8A-4147-A177-3AD203B41FA5}">
                      <a16:colId xmlns:a16="http://schemas.microsoft.com/office/drawing/2014/main" val="284995094"/>
                    </a:ext>
                  </a:extLst>
                </a:gridCol>
                <a:gridCol w="797874">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r>
                        <a:rPr lang="en-US" sz="2400"/>
                        <a:t>16</a:t>
                      </a:r>
                    </a:p>
                  </a:txBody>
                  <a:tcPr/>
                </a:tc>
                <a:tc>
                  <a:txBody>
                    <a:bodyPr/>
                    <a:lstStyle/>
                    <a:p>
                      <a:r>
                        <a:rPr lang="en-US" sz="2400"/>
                        <a:t>7</a:t>
                      </a:r>
                    </a:p>
                  </a:txBody>
                  <a:tcPr/>
                </a:tc>
                <a:tc>
                  <a:txBody>
                    <a:bodyPr/>
                    <a:lstStyle/>
                    <a:p>
                      <a:r>
                        <a:rPr lang="en-US" sz="2400"/>
                        <a:t>9</a:t>
                      </a:r>
                    </a:p>
                  </a:txBody>
                  <a:tcPr/>
                </a:tc>
                <a:tc>
                  <a:txBody>
                    <a:bodyPr/>
                    <a:lstStyle/>
                    <a:p>
                      <a:r>
                        <a:rPr lang="en-US" sz="2400"/>
                        <a:t>18</a:t>
                      </a:r>
                    </a:p>
                  </a:txBody>
                  <a:tcPr/>
                </a:tc>
                <a:tc>
                  <a:txBody>
                    <a:bodyPr/>
                    <a:lstStyle/>
                    <a:p>
                      <a:r>
                        <a:rPr lang="en-US" sz="2400"/>
                        <a:t>15</a:t>
                      </a:r>
                    </a:p>
                  </a:txBody>
                  <a:tcPr/>
                </a:tc>
                <a:tc>
                  <a:txBody>
                    <a:bodyPr/>
                    <a:lstStyle/>
                    <a:p>
                      <a:r>
                        <a:rPr lang="en-US" sz="2400"/>
                        <a:t>7</a:t>
                      </a:r>
                    </a:p>
                  </a:txBody>
                  <a:tcPr/>
                </a:tc>
                <a:tc>
                  <a:txBody>
                    <a:bodyPr/>
                    <a:lstStyle/>
                    <a:p>
                      <a:r>
                        <a:rPr lang="en-US" sz="2400"/>
                        <a:t>5</a:t>
                      </a:r>
                    </a:p>
                  </a:txBody>
                  <a:tcPr/>
                </a:tc>
                <a:tc>
                  <a:txBody>
                    <a:bodyPr/>
                    <a:lstStyle/>
                    <a:p>
                      <a:r>
                        <a:rPr lang="en-US" sz="2400"/>
                        <a:t>7</a:t>
                      </a:r>
                    </a:p>
                  </a:txBody>
                  <a:tcPr/>
                </a:tc>
                <a:tc>
                  <a:txBody>
                    <a:bodyPr/>
                    <a:lstStyle/>
                    <a:p>
                      <a:r>
                        <a:rPr lang="en-US" sz="2400"/>
                        <a:t>4</a:t>
                      </a:r>
                    </a:p>
                  </a:txBody>
                  <a:tcPr/>
                </a:tc>
                <a:tc>
                  <a:txBody>
                    <a:bodyPr/>
                    <a:lstStyle/>
                    <a:p>
                      <a:pPr lvl="0">
                        <a:buNone/>
                      </a:pPr>
                      <a:r>
                        <a:rPr lang="en-US" sz="2400"/>
                        <a:t>2</a:t>
                      </a:r>
                    </a:p>
                  </a:txBody>
                  <a:tcPr/>
                </a:tc>
                <a:tc>
                  <a:txBody>
                    <a:bodyPr/>
                    <a:lstStyle/>
                    <a:p>
                      <a:pPr lvl="0">
                        <a:buNone/>
                      </a:pPr>
                      <a:r>
                        <a:rPr lang="en-US" sz="2400"/>
                        <a:t>5</a:t>
                      </a:r>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r>
                        <a:rPr lang="en-US" sz="2400"/>
                        <a:t>2 or 3</a:t>
                      </a:r>
                    </a:p>
                  </a:txBody>
                  <a:tcPr/>
                </a:tc>
                <a:tc>
                  <a:txBody>
                    <a:bodyPr/>
                    <a:lstStyle/>
                    <a:p>
                      <a:r>
                        <a:rPr lang="en-US" sz="2400"/>
                        <a:t>7</a:t>
                      </a:r>
                    </a:p>
                  </a:txBody>
                  <a:tcPr/>
                </a:tc>
                <a:tc>
                  <a:txBody>
                    <a:bodyPr/>
                    <a:lstStyle/>
                    <a:p>
                      <a:r>
                        <a:rPr lang="en-US" sz="2400"/>
                        <a:t>6</a:t>
                      </a:r>
                    </a:p>
                  </a:txBody>
                  <a:tcPr/>
                </a:tc>
                <a:tc>
                  <a:txBody>
                    <a:bodyPr/>
                    <a:lstStyle/>
                    <a:p>
                      <a:r>
                        <a:rPr lang="en-US" sz="2400"/>
                        <a:t>8</a:t>
                      </a:r>
                    </a:p>
                  </a:txBody>
                  <a:tcPr/>
                </a:tc>
                <a:tc>
                  <a:txBody>
                    <a:bodyPr/>
                    <a:lstStyle/>
                    <a:p>
                      <a:r>
                        <a:rPr lang="en-US" sz="2400"/>
                        <a:t>8</a:t>
                      </a:r>
                    </a:p>
                  </a:txBody>
                  <a:tcPr/>
                </a:tc>
                <a:tc>
                  <a:txBody>
                    <a:bodyPr/>
                    <a:lstStyle/>
                    <a:p>
                      <a:r>
                        <a:rPr lang="en-US" sz="2400"/>
                        <a:t>10</a:t>
                      </a:r>
                    </a:p>
                  </a:txBody>
                  <a:tcPr/>
                </a:tc>
                <a:tc>
                  <a:txBody>
                    <a:bodyPr/>
                    <a:lstStyle/>
                    <a:p>
                      <a:r>
                        <a:rPr lang="en-US" sz="2400"/>
                        <a:t>10</a:t>
                      </a:r>
                    </a:p>
                  </a:txBody>
                  <a:tcPr/>
                </a:tc>
                <a:tc>
                  <a:txBody>
                    <a:bodyPr/>
                    <a:lstStyle/>
                    <a:p>
                      <a:r>
                        <a:rPr lang="en-US" sz="2400"/>
                        <a:t>10</a:t>
                      </a:r>
                    </a:p>
                  </a:txBody>
                  <a:tcPr/>
                </a:tc>
                <a:tc>
                  <a:txBody>
                    <a:bodyPr/>
                    <a:lstStyle/>
                    <a:p>
                      <a:r>
                        <a:rPr lang="en-US" sz="2400"/>
                        <a:t>12</a:t>
                      </a:r>
                    </a:p>
                  </a:txBody>
                  <a:tcPr/>
                </a:tc>
                <a:tc>
                  <a:txBody>
                    <a:bodyPr/>
                    <a:lstStyle/>
                    <a:p>
                      <a:pPr lvl="0">
                        <a:buNone/>
                      </a:pPr>
                      <a:r>
                        <a:rPr lang="en-US" sz="2400"/>
                        <a:t>12</a:t>
                      </a:r>
                    </a:p>
                  </a:txBody>
                  <a:tcPr/>
                </a:tc>
                <a:tc>
                  <a:txBody>
                    <a:bodyPr/>
                    <a:lstStyle/>
                    <a:p>
                      <a:pPr lvl="0">
                        <a:buNone/>
                      </a:pPr>
                      <a:r>
                        <a:rPr lang="en-US" sz="2400"/>
                        <a:t>12</a:t>
                      </a:r>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656326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240388"/>
            <a:ext cx="10998557" cy="5505391"/>
          </a:xfrm>
        </p:spPr>
        <p:txBody>
          <a:bodyPr vert="horz" lIns="91440" tIns="45720" rIns="91440" bIns="45720" rtlCol="0" anchor="t">
            <a:normAutofit fontScale="92500" lnSpcReduction="20000"/>
          </a:bodyPr>
          <a:lstStyle/>
          <a:p>
            <a:pPr marL="0" indent="0">
              <a:buNone/>
            </a:pPr>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sz="2400">
              <a:cs typeface="Calibri"/>
            </a:endParaRPr>
          </a:p>
          <a:p>
            <a:r>
              <a:rPr lang="en-US" sz="2400">
                <a:cs typeface="Calibri"/>
              </a:rPr>
              <a:t>We have complete data. Now we can implement the dynamic programming to make decision.</a:t>
            </a:r>
            <a:endParaRPr lang="en-US">
              <a:cs typeface="Calibri" panose="020F0502020204030204"/>
            </a:endParaRPr>
          </a:p>
          <a:p>
            <a:r>
              <a:rPr lang="en-US" sz="2400">
                <a:cs typeface="Calibri" panose="020F0502020204030204"/>
              </a:rPr>
              <a:t>For forward approach, we will move from source to sink.</a:t>
            </a:r>
          </a:p>
          <a:p>
            <a:r>
              <a:rPr lang="en-US" sz="2400">
                <a:cs typeface="Calibri" panose="020F0502020204030204"/>
              </a:rPr>
              <a:t>d(stage, vertex) = d(1, 1) = 3</a:t>
            </a:r>
          </a:p>
          <a:p>
            <a:r>
              <a:rPr lang="en-US" sz="2400">
                <a:cs typeface="Calibri" panose="020F0502020204030204"/>
              </a:rPr>
              <a:t>d(2, 3) = 6</a:t>
            </a:r>
          </a:p>
          <a:p>
            <a:r>
              <a:rPr lang="en-US" sz="2400">
                <a:ea typeface="+mn-lt"/>
                <a:cs typeface="+mn-lt"/>
              </a:rPr>
              <a:t>d(3, 6) = 10</a:t>
            </a:r>
          </a:p>
          <a:p>
            <a:r>
              <a:rPr lang="en-US" sz="2400">
                <a:ea typeface="+mn-lt"/>
                <a:cs typeface="+mn-lt"/>
              </a:rPr>
              <a:t>d(4, 10) = 12</a:t>
            </a:r>
          </a:p>
          <a:p>
            <a:r>
              <a:rPr lang="en-US" sz="2400" b="1">
                <a:cs typeface="Calibri" panose="020F0502020204030204"/>
              </a:rPr>
              <a:t>Path = 1, 3, 6, 10, 12</a:t>
            </a:r>
          </a:p>
          <a:p>
            <a:pPr marL="0" indent="0">
              <a:buNone/>
            </a:pPr>
            <a:endParaRPr lang="en-US" sz="2400">
              <a:cs typeface="Calibri" panose="020F0502020204030204"/>
            </a:endParaRPr>
          </a:p>
          <a:p>
            <a:pPr marL="0" indent="0">
              <a:buNone/>
            </a:pPr>
            <a:r>
              <a:rPr lang="en-US" sz="2400">
                <a:cs typeface="Calibri" panose="020F0502020204030204"/>
              </a:rPr>
              <a:t>                  </a:t>
            </a:r>
          </a:p>
          <a:p>
            <a:endParaRPr lang="en-US">
              <a:cs typeface="Calibri" panose="020F0502020204030204"/>
            </a:endParaRPr>
          </a:p>
        </p:txBody>
      </p:sp>
      <p:graphicFrame>
        <p:nvGraphicFramePr>
          <p:cNvPr id="5" name="Table 5">
            <a:extLst>
              <a:ext uri="{FF2B5EF4-FFF2-40B4-BE49-F238E27FC236}">
                <a16:creationId xmlns:a16="http://schemas.microsoft.com/office/drawing/2014/main" id="{F9D61623-63D2-FC32-61F4-9D77DFD64637}"/>
              </a:ext>
            </a:extLst>
          </p:cNvPr>
          <p:cNvGraphicFramePr>
            <a:graphicFrameLocks noGrp="1"/>
          </p:cNvGraphicFramePr>
          <p:nvPr/>
        </p:nvGraphicFramePr>
        <p:xfrm>
          <a:off x="1138409" y="1725976"/>
          <a:ext cx="10372362" cy="1737360"/>
        </p:xfrm>
        <a:graphic>
          <a:graphicData uri="http://schemas.openxmlformats.org/drawingml/2006/table">
            <a:tbl>
              <a:tblPr firstRow="1" bandRow="1">
                <a:tableStyleId>{5C22544A-7EE6-4342-B048-85BDC9FD1C3A}</a:tableStyleId>
              </a:tblPr>
              <a:tblGrid>
                <a:gridCol w="797874">
                  <a:extLst>
                    <a:ext uri="{9D8B030D-6E8A-4147-A177-3AD203B41FA5}">
                      <a16:colId xmlns:a16="http://schemas.microsoft.com/office/drawing/2014/main" val="2194971599"/>
                    </a:ext>
                  </a:extLst>
                </a:gridCol>
                <a:gridCol w="797874">
                  <a:extLst>
                    <a:ext uri="{9D8B030D-6E8A-4147-A177-3AD203B41FA5}">
                      <a16:colId xmlns:a16="http://schemas.microsoft.com/office/drawing/2014/main" val="3319190678"/>
                    </a:ext>
                  </a:extLst>
                </a:gridCol>
                <a:gridCol w="797874">
                  <a:extLst>
                    <a:ext uri="{9D8B030D-6E8A-4147-A177-3AD203B41FA5}">
                      <a16:colId xmlns:a16="http://schemas.microsoft.com/office/drawing/2014/main" val="2370274052"/>
                    </a:ext>
                  </a:extLst>
                </a:gridCol>
                <a:gridCol w="797874">
                  <a:extLst>
                    <a:ext uri="{9D8B030D-6E8A-4147-A177-3AD203B41FA5}">
                      <a16:colId xmlns:a16="http://schemas.microsoft.com/office/drawing/2014/main" val="4102418319"/>
                    </a:ext>
                  </a:extLst>
                </a:gridCol>
                <a:gridCol w="797874">
                  <a:extLst>
                    <a:ext uri="{9D8B030D-6E8A-4147-A177-3AD203B41FA5}">
                      <a16:colId xmlns:a16="http://schemas.microsoft.com/office/drawing/2014/main" val="188867838"/>
                    </a:ext>
                  </a:extLst>
                </a:gridCol>
                <a:gridCol w="797874">
                  <a:extLst>
                    <a:ext uri="{9D8B030D-6E8A-4147-A177-3AD203B41FA5}">
                      <a16:colId xmlns:a16="http://schemas.microsoft.com/office/drawing/2014/main" val="3295624379"/>
                    </a:ext>
                  </a:extLst>
                </a:gridCol>
                <a:gridCol w="797874">
                  <a:extLst>
                    <a:ext uri="{9D8B030D-6E8A-4147-A177-3AD203B41FA5}">
                      <a16:colId xmlns:a16="http://schemas.microsoft.com/office/drawing/2014/main" val="1790782451"/>
                    </a:ext>
                  </a:extLst>
                </a:gridCol>
                <a:gridCol w="797874">
                  <a:extLst>
                    <a:ext uri="{9D8B030D-6E8A-4147-A177-3AD203B41FA5}">
                      <a16:colId xmlns:a16="http://schemas.microsoft.com/office/drawing/2014/main" val="1664670894"/>
                    </a:ext>
                  </a:extLst>
                </a:gridCol>
                <a:gridCol w="797874">
                  <a:extLst>
                    <a:ext uri="{9D8B030D-6E8A-4147-A177-3AD203B41FA5}">
                      <a16:colId xmlns:a16="http://schemas.microsoft.com/office/drawing/2014/main" val="948276024"/>
                    </a:ext>
                  </a:extLst>
                </a:gridCol>
                <a:gridCol w="797874">
                  <a:extLst>
                    <a:ext uri="{9D8B030D-6E8A-4147-A177-3AD203B41FA5}">
                      <a16:colId xmlns:a16="http://schemas.microsoft.com/office/drawing/2014/main" val="858592115"/>
                    </a:ext>
                  </a:extLst>
                </a:gridCol>
                <a:gridCol w="797874">
                  <a:extLst>
                    <a:ext uri="{9D8B030D-6E8A-4147-A177-3AD203B41FA5}">
                      <a16:colId xmlns:a16="http://schemas.microsoft.com/office/drawing/2014/main" val="715330286"/>
                    </a:ext>
                  </a:extLst>
                </a:gridCol>
                <a:gridCol w="797874">
                  <a:extLst>
                    <a:ext uri="{9D8B030D-6E8A-4147-A177-3AD203B41FA5}">
                      <a16:colId xmlns:a16="http://schemas.microsoft.com/office/drawing/2014/main" val="284995094"/>
                    </a:ext>
                  </a:extLst>
                </a:gridCol>
                <a:gridCol w="797874">
                  <a:extLst>
                    <a:ext uri="{9D8B030D-6E8A-4147-A177-3AD203B41FA5}">
                      <a16:colId xmlns:a16="http://schemas.microsoft.com/office/drawing/2014/main" val="1891127286"/>
                    </a:ext>
                  </a:extLst>
                </a:gridCol>
              </a:tblGrid>
              <a:tr h="436192">
                <a:tc>
                  <a:txBody>
                    <a:bodyPr/>
                    <a:lstStyle/>
                    <a:p>
                      <a:r>
                        <a:rPr lang="en-US" sz="2400"/>
                        <a:t>V</a:t>
                      </a:r>
                    </a:p>
                  </a:txBody>
                  <a:tcPr/>
                </a:tc>
                <a:tc>
                  <a:txBody>
                    <a:bodyPr/>
                    <a:lstStyle/>
                    <a:p>
                      <a:r>
                        <a:rPr lang="en-US" sz="2400"/>
                        <a:t>1</a:t>
                      </a:r>
                    </a:p>
                  </a:txBody>
                  <a:tcPr/>
                </a:tc>
                <a:tc>
                  <a:txBody>
                    <a:bodyPr/>
                    <a:lstStyle/>
                    <a:p>
                      <a:r>
                        <a:rPr lang="en-US" sz="2400"/>
                        <a:t>2</a:t>
                      </a:r>
                    </a:p>
                  </a:txBody>
                  <a:tcPr/>
                </a:tc>
                <a:tc>
                  <a:txBody>
                    <a:bodyPr/>
                    <a:lstStyle/>
                    <a:p>
                      <a:r>
                        <a:rPr lang="en-US" sz="2400"/>
                        <a:t>3</a:t>
                      </a:r>
                    </a:p>
                  </a:txBody>
                  <a:tcPr/>
                </a:tc>
                <a:tc>
                  <a:txBody>
                    <a:bodyPr/>
                    <a:lstStyle/>
                    <a:p>
                      <a:r>
                        <a:rPr lang="en-US" sz="2400"/>
                        <a:t>4</a:t>
                      </a:r>
                    </a:p>
                  </a:txBody>
                  <a:tcPr/>
                </a:tc>
                <a:tc>
                  <a:txBody>
                    <a:bodyPr/>
                    <a:lstStyle/>
                    <a:p>
                      <a:r>
                        <a:rPr lang="en-US" sz="2400"/>
                        <a:t>5</a:t>
                      </a:r>
                    </a:p>
                  </a:txBody>
                  <a:tcPr/>
                </a:tc>
                <a:tc>
                  <a:txBody>
                    <a:bodyPr/>
                    <a:lstStyle/>
                    <a:p>
                      <a:r>
                        <a:rPr lang="en-US" sz="2400"/>
                        <a:t>6</a:t>
                      </a:r>
                    </a:p>
                  </a:txBody>
                  <a:tcPr/>
                </a:tc>
                <a:tc>
                  <a:txBody>
                    <a:bodyPr/>
                    <a:lstStyle/>
                    <a:p>
                      <a:r>
                        <a:rPr lang="en-US" sz="2400"/>
                        <a:t>7</a:t>
                      </a:r>
                    </a:p>
                  </a:txBody>
                  <a:tcPr/>
                </a:tc>
                <a:tc>
                  <a:txBody>
                    <a:bodyPr/>
                    <a:lstStyle/>
                    <a:p>
                      <a:r>
                        <a:rPr lang="en-US" sz="2400"/>
                        <a:t>8</a:t>
                      </a:r>
                    </a:p>
                  </a:txBody>
                  <a:tcPr/>
                </a:tc>
                <a:tc>
                  <a:txBody>
                    <a:bodyPr/>
                    <a:lstStyle/>
                    <a:p>
                      <a:r>
                        <a:rPr lang="en-US" sz="2400"/>
                        <a:t>9</a:t>
                      </a:r>
                    </a:p>
                  </a:txBody>
                  <a:tcPr/>
                </a:tc>
                <a:tc>
                  <a:txBody>
                    <a:bodyPr/>
                    <a:lstStyle/>
                    <a:p>
                      <a:pPr lvl="0">
                        <a:buNone/>
                      </a:pPr>
                      <a:r>
                        <a:rPr lang="en-US" sz="2400"/>
                        <a:t>10</a:t>
                      </a:r>
                    </a:p>
                  </a:txBody>
                  <a:tcPr/>
                </a:tc>
                <a:tc>
                  <a:txBody>
                    <a:bodyPr/>
                    <a:lstStyle/>
                    <a:p>
                      <a:pPr lvl="0">
                        <a:buNone/>
                      </a:pPr>
                      <a:r>
                        <a:rPr lang="en-US" sz="2400"/>
                        <a:t>11</a:t>
                      </a:r>
                    </a:p>
                  </a:txBody>
                  <a:tcPr/>
                </a:tc>
                <a:tc>
                  <a:txBody>
                    <a:bodyPr/>
                    <a:lstStyle/>
                    <a:p>
                      <a:pPr lvl="0">
                        <a:buNone/>
                      </a:pPr>
                      <a:r>
                        <a:rPr lang="en-US" sz="2400"/>
                        <a:t>12</a:t>
                      </a:r>
                    </a:p>
                  </a:txBody>
                  <a:tcPr/>
                </a:tc>
                <a:extLst>
                  <a:ext uri="{0D108BD9-81ED-4DB2-BD59-A6C34878D82A}">
                    <a16:rowId xmlns:a16="http://schemas.microsoft.com/office/drawing/2014/main" val="1802337470"/>
                  </a:ext>
                </a:extLst>
              </a:tr>
              <a:tr h="436192">
                <a:tc>
                  <a:txBody>
                    <a:bodyPr/>
                    <a:lstStyle/>
                    <a:p>
                      <a:r>
                        <a:rPr lang="en-US" sz="2400" b="1"/>
                        <a:t>cost</a:t>
                      </a:r>
                    </a:p>
                  </a:txBody>
                  <a:tcPr/>
                </a:tc>
                <a:tc>
                  <a:txBody>
                    <a:bodyPr/>
                    <a:lstStyle/>
                    <a:p>
                      <a:r>
                        <a:rPr lang="en-US" sz="2400"/>
                        <a:t>16</a:t>
                      </a:r>
                    </a:p>
                  </a:txBody>
                  <a:tcPr/>
                </a:tc>
                <a:tc>
                  <a:txBody>
                    <a:bodyPr/>
                    <a:lstStyle/>
                    <a:p>
                      <a:r>
                        <a:rPr lang="en-US" sz="2400"/>
                        <a:t>7</a:t>
                      </a:r>
                    </a:p>
                  </a:txBody>
                  <a:tcPr/>
                </a:tc>
                <a:tc>
                  <a:txBody>
                    <a:bodyPr/>
                    <a:lstStyle/>
                    <a:p>
                      <a:r>
                        <a:rPr lang="en-US" sz="2400"/>
                        <a:t>9</a:t>
                      </a:r>
                    </a:p>
                  </a:txBody>
                  <a:tcPr/>
                </a:tc>
                <a:tc>
                  <a:txBody>
                    <a:bodyPr/>
                    <a:lstStyle/>
                    <a:p>
                      <a:r>
                        <a:rPr lang="en-US" sz="2400"/>
                        <a:t>18</a:t>
                      </a:r>
                    </a:p>
                  </a:txBody>
                  <a:tcPr/>
                </a:tc>
                <a:tc>
                  <a:txBody>
                    <a:bodyPr/>
                    <a:lstStyle/>
                    <a:p>
                      <a:r>
                        <a:rPr lang="en-US" sz="2400"/>
                        <a:t>15</a:t>
                      </a:r>
                    </a:p>
                  </a:txBody>
                  <a:tcPr/>
                </a:tc>
                <a:tc>
                  <a:txBody>
                    <a:bodyPr/>
                    <a:lstStyle/>
                    <a:p>
                      <a:r>
                        <a:rPr lang="en-US" sz="2400"/>
                        <a:t>7</a:t>
                      </a:r>
                    </a:p>
                  </a:txBody>
                  <a:tcPr/>
                </a:tc>
                <a:tc>
                  <a:txBody>
                    <a:bodyPr/>
                    <a:lstStyle/>
                    <a:p>
                      <a:r>
                        <a:rPr lang="en-US" sz="2400"/>
                        <a:t>5</a:t>
                      </a:r>
                    </a:p>
                  </a:txBody>
                  <a:tcPr/>
                </a:tc>
                <a:tc>
                  <a:txBody>
                    <a:bodyPr/>
                    <a:lstStyle/>
                    <a:p>
                      <a:r>
                        <a:rPr lang="en-US" sz="2400"/>
                        <a:t>7</a:t>
                      </a:r>
                    </a:p>
                  </a:txBody>
                  <a:tcPr/>
                </a:tc>
                <a:tc>
                  <a:txBody>
                    <a:bodyPr/>
                    <a:lstStyle/>
                    <a:p>
                      <a:r>
                        <a:rPr lang="en-US" sz="2400"/>
                        <a:t>4</a:t>
                      </a:r>
                    </a:p>
                  </a:txBody>
                  <a:tcPr/>
                </a:tc>
                <a:tc>
                  <a:txBody>
                    <a:bodyPr/>
                    <a:lstStyle/>
                    <a:p>
                      <a:pPr lvl="0">
                        <a:buNone/>
                      </a:pPr>
                      <a:r>
                        <a:rPr lang="en-US" sz="2400"/>
                        <a:t>2</a:t>
                      </a:r>
                    </a:p>
                  </a:txBody>
                  <a:tcPr/>
                </a:tc>
                <a:tc>
                  <a:txBody>
                    <a:bodyPr/>
                    <a:lstStyle/>
                    <a:p>
                      <a:pPr lvl="0">
                        <a:buNone/>
                      </a:pPr>
                      <a:r>
                        <a:rPr lang="en-US" sz="2400"/>
                        <a:t>5</a:t>
                      </a:r>
                    </a:p>
                  </a:txBody>
                  <a:tcPr/>
                </a:tc>
                <a:tc>
                  <a:txBody>
                    <a:bodyPr/>
                    <a:lstStyle/>
                    <a:p>
                      <a:pPr lvl="0">
                        <a:buNone/>
                      </a:pPr>
                      <a:r>
                        <a:rPr lang="en-US" sz="2400"/>
                        <a:t>0</a:t>
                      </a:r>
                    </a:p>
                  </a:txBody>
                  <a:tcPr/>
                </a:tc>
                <a:extLst>
                  <a:ext uri="{0D108BD9-81ED-4DB2-BD59-A6C34878D82A}">
                    <a16:rowId xmlns:a16="http://schemas.microsoft.com/office/drawing/2014/main" val="2419728974"/>
                  </a:ext>
                </a:extLst>
              </a:tr>
              <a:tr h="436192">
                <a:tc>
                  <a:txBody>
                    <a:bodyPr/>
                    <a:lstStyle/>
                    <a:p>
                      <a:r>
                        <a:rPr lang="en-US" sz="2400" b="1"/>
                        <a:t>d</a:t>
                      </a:r>
                    </a:p>
                  </a:txBody>
                  <a:tcPr/>
                </a:tc>
                <a:tc>
                  <a:txBody>
                    <a:bodyPr/>
                    <a:lstStyle/>
                    <a:p>
                      <a:r>
                        <a:rPr lang="en-US" sz="2400"/>
                        <a:t>2 or 3</a:t>
                      </a:r>
                    </a:p>
                  </a:txBody>
                  <a:tcPr/>
                </a:tc>
                <a:tc>
                  <a:txBody>
                    <a:bodyPr/>
                    <a:lstStyle/>
                    <a:p>
                      <a:r>
                        <a:rPr lang="en-US" sz="2400"/>
                        <a:t>7</a:t>
                      </a:r>
                    </a:p>
                  </a:txBody>
                  <a:tcPr/>
                </a:tc>
                <a:tc>
                  <a:txBody>
                    <a:bodyPr/>
                    <a:lstStyle/>
                    <a:p>
                      <a:r>
                        <a:rPr lang="en-US" sz="2400"/>
                        <a:t>6</a:t>
                      </a:r>
                    </a:p>
                  </a:txBody>
                  <a:tcPr/>
                </a:tc>
                <a:tc>
                  <a:txBody>
                    <a:bodyPr/>
                    <a:lstStyle/>
                    <a:p>
                      <a:r>
                        <a:rPr lang="en-US" sz="2400"/>
                        <a:t>8</a:t>
                      </a:r>
                    </a:p>
                  </a:txBody>
                  <a:tcPr/>
                </a:tc>
                <a:tc>
                  <a:txBody>
                    <a:bodyPr/>
                    <a:lstStyle/>
                    <a:p>
                      <a:r>
                        <a:rPr lang="en-US" sz="2400"/>
                        <a:t>8</a:t>
                      </a:r>
                    </a:p>
                  </a:txBody>
                  <a:tcPr/>
                </a:tc>
                <a:tc>
                  <a:txBody>
                    <a:bodyPr/>
                    <a:lstStyle/>
                    <a:p>
                      <a:r>
                        <a:rPr lang="en-US" sz="2400"/>
                        <a:t>10</a:t>
                      </a:r>
                    </a:p>
                  </a:txBody>
                  <a:tcPr/>
                </a:tc>
                <a:tc>
                  <a:txBody>
                    <a:bodyPr/>
                    <a:lstStyle/>
                    <a:p>
                      <a:r>
                        <a:rPr lang="en-US" sz="2400"/>
                        <a:t>10</a:t>
                      </a:r>
                    </a:p>
                  </a:txBody>
                  <a:tcPr/>
                </a:tc>
                <a:tc>
                  <a:txBody>
                    <a:bodyPr/>
                    <a:lstStyle/>
                    <a:p>
                      <a:r>
                        <a:rPr lang="en-US" sz="2400"/>
                        <a:t>10</a:t>
                      </a:r>
                    </a:p>
                  </a:txBody>
                  <a:tcPr/>
                </a:tc>
                <a:tc>
                  <a:txBody>
                    <a:bodyPr/>
                    <a:lstStyle/>
                    <a:p>
                      <a:r>
                        <a:rPr lang="en-US" sz="2400"/>
                        <a:t>12</a:t>
                      </a:r>
                    </a:p>
                  </a:txBody>
                  <a:tcPr/>
                </a:tc>
                <a:tc>
                  <a:txBody>
                    <a:bodyPr/>
                    <a:lstStyle/>
                    <a:p>
                      <a:pPr lvl="0">
                        <a:buNone/>
                      </a:pPr>
                      <a:r>
                        <a:rPr lang="en-US" sz="2400"/>
                        <a:t>12</a:t>
                      </a:r>
                    </a:p>
                  </a:txBody>
                  <a:tcPr/>
                </a:tc>
                <a:tc>
                  <a:txBody>
                    <a:bodyPr/>
                    <a:lstStyle/>
                    <a:p>
                      <a:pPr lvl="0">
                        <a:buNone/>
                      </a:pPr>
                      <a:r>
                        <a:rPr lang="en-US" sz="2400"/>
                        <a:t>12</a:t>
                      </a:r>
                    </a:p>
                  </a:txBody>
                  <a:tcPr/>
                </a:tc>
                <a:tc>
                  <a:txBody>
                    <a:bodyPr/>
                    <a:lstStyle/>
                    <a:p>
                      <a:pPr lvl="0">
                        <a:buNone/>
                      </a:pPr>
                      <a:r>
                        <a:rPr lang="en-US" sz="2400"/>
                        <a:t>12</a:t>
                      </a:r>
                    </a:p>
                  </a:txBody>
                  <a:tcPr/>
                </a:tc>
                <a:extLst>
                  <a:ext uri="{0D108BD9-81ED-4DB2-BD59-A6C34878D82A}">
                    <a16:rowId xmlns:a16="http://schemas.microsoft.com/office/drawing/2014/main" val="905369793"/>
                  </a:ext>
                </a:extLst>
              </a:tr>
            </a:tbl>
          </a:graphicData>
        </a:graphic>
      </p:graphicFrame>
    </p:spTree>
    <p:extLst>
      <p:ext uri="{BB962C8B-B14F-4D97-AF65-F5344CB8AC3E}">
        <p14:creationId xmlns:p14="http://schemas.microsoft.com/office/powerpoint/2010/main" val="340587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Multi Stage Graphs</a:t>
            </a:r>
            <a:endParaRPr lang="en-US" sz="3200" kern="1200">
              <a:solidFill>
                <a:schemeClr val="bg1"/>
              </a:solidFill>
              <a:latin typeface="+mj-lt"/>
              <a:ea typeface="+mj-ea"/>
              <a:cs typeface="+mj-cs"/>
            </a:endParaRPr>
          </a:p>
        </p:txBody>
      </p:sp>
      <p:pic>
        <p:nvPicPr>
          <p:cNvPr id="6" name="Picture 6" descr="Diagram&#10;&#10;Description automatically generated">
            <a:extLst>
              <a:ext uri="{FF2B5EF4-FFF2-40B4-BE49-F238E27FC236}">
                <a16:creationId xmlns:a16="http://schemas.microsoft.com/office/drawing/2014/main" id="{33F553C9-A0CB-CF73-DF4E-10AA4CABA203}"/>
              </a:ext>
            </a:extLst>
          </p:cNvPr>
          <p:cNvPicPr>
            <a:picLocks noGrp="1" noChangeAspect="1"/>
          </p:cNvPicPr>
          <p:nvPr>
            <p:ph idx="1"/>
          </p:nvPr>
        </p:nvPicPr>
        <p:blipFill>
          <a:blip r:embed="rId2"/>
          <a:stretch>
            <a:fillRect/>
          </a:stretch>
        </p:blipFill>
        <p:spPr>
          <a:xfrm>
            <a:off x="1808976" y="1675227"/>
            <a:ext cx="8574048" cy="4394199"/>
          </a:xfrm>
          <a:prstGeom prst="rect">
            <a:avLst/>
          </a:prstGeom>
        </p:spPr>
      </p:pic>
    </p:spTree>
    <p:extLst>
      <p:ext uri="{BB962C8B-B14F-4D97-AF65-F5344CB8AC3E}">
        <p14:creationId xmlns:p14="http://schemas.microsoft.com/office/powerpoint/2010/main" val="4075694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FDA74-0D6A-17DB-C77F-20DFE9FB0C7C}"/>
              </a:ext>
            </a:extLst>
          </p:cNvPr>
          <p:cNvSpPr>
            <a:spLocks noGrp="1"/>
          </p:cNvSpPr>
          <p:nvPr>
            <p:ph idx="1"/>
          </p:nvPr>
        </p:nvSpPr>
        <p:spPr>
          <a:xfrm>
            <a:off x="247919" y="215766"/>
            <a:ext cx="11889345" cy="6583675"/>
          </a:xfrm>
        </p:spPr>
        <p:txBody>
          <a:bodyPr vert="horz" lIns="91440" tIns="45720" rIns="91440" bIns="45720" rtlCol="0" anchor="t">
            <a:noAutofit/>
          </a:bodyPr>
          <a:lstStyle/>
          <a:p>
            <a:r>
              <a:rPr lang="en-US" sz="3200" b="1"/>
              <a:t>Algorithm for Multistage Graph (Shortest Path):</a:t>
            </a:r>
            <a:endParaRPr lang="en-US" sz="3200">
              <a:cs typeface="Calibri"/>
            </a:endParaRPr>
          </a:p>
          <a:p>
            <a:r>
              <a:rPr lang="en-US" sz="2200" b="1">
                <a:ea typeface="+mn-lt"/>
                <a:cs typeface="+mn-lt"/>
              </a:rPr>
              <a:t>Initialization:</a:t>
            </a:r>
            <a:endParaRPr lang="en-US" sz="2200">
              <a:cs typeface="Calibri"/>
            </a:endParaRPr>
          </a:p>
          <a:p>
            <a:pPr lvl="1"/>
            <a:r>
              <a:rPr lang="en-US" sz="2200">
                <a:solidFill>
                  <a:srgbClr val="374151"/>
                </a:solidFill>
                <a:ea typeface="+mn-lt"/>
                <a:cs typeface="+mn-lt"/>
              </a:rPr>
              <a:t>Create a table to store the optimal costs for each node in each stage.</a:t>
            </a:r>
            <a:endParaRPr lang="en-US" sz="2200">
              <a:cs typeface="Calibri"/>
            </a:endParaRPr>
          </a:p>
          <a:p>
            <a:pPr lvl="1"/>
            <a:r>
              <a:rPr lang="en-US" sz="2200">
                <a:solidFill>
                  <a:srgbClr val="374151"/>
                </a:solidFill>
                <a:ea typeface="+mn-lt"/>
                <a:cs typeface="+mn-lt"/>
              </a:rPr>
              <a:t>Initialize the last stage's costs as the weights of the corresponding nodes.</a:t>
            </a:r>
            <a:endParaRPr lang="en-US" sz="2200">
              <a:cs typeface="Calibri"/>
            </a:endParaRPr>
          </a:p>
          <a:p>
            <a:r>
              <a:rPr lang="en-US" sz="2200" b="1">
                <a:ea typeface="+mn-lt"/>
                <a:cs typeface="+mn-lt"/>
              </a:rPr>
              <a:t>Bottom-Up Computation:</a:t>
            </a:r>
            <a:endParaRPr lang="en-US" sz="2200">
              <a:cs typeface="Calibri"/>
            </a:endParaRPr>
          </a:p>
          <a:p>
            <a:pPr lvl="1"/>
            <a:r>
              <a:rPr lang="en-US" sz="2200">
                <a:solidFill>
                  <a:srgbClr val="374151"/>
                </a:solidFill>
                <a:ea typeface="+mn-lt"/>
                <a:cs typeface="+mn-lt"/>
              </a:rPr>
              <a:t>Starting from the penultimate stage and moving backward, compute the optimal costs for each node in each stage based on the optimal costs of the next stage.</a:t>
            </a:r>
            <a:endParaRPr lang="en-US" sz="2200">
              <a:cs typeface="Calibri"/>
            </a:endParaRPr>
          </a:p>
          <a:p>
            <a:pPr lvl="1"/>
            <a:r>
              <a:rPr lang="en-US" sz="2200">
                <a:solidFill>
                  <a:srgbClr val="374151"/>
                </a:solidFill>
                <a:ea typeface="+mn-lt"/>
                <a:cs typeface="+mn-lt"/>
              </a:rPr>
              <a:t>Use the following recurrence relation for each node in a stage </a:t>
            </a:r>
            <a:r>
              <a:rPr lang="en-US" sz="2200" b="1" err="1">
                <a:latin typeface="Consolas"/>
              </a:rPr>
              <a:t>i</a:t>
            </a:r>
            <a:r>
              <a:rPr lang="en-US" sz="2200">
                <a:solidFill>
                  <a:srgbClr val="374151"/>
                </a:solidFill>
                <a:ea typeface="+mn-lt"/>
                <a:cs typeface="+mn-lt"/>
              </a:rPr>
              <a:t>:</a:t>
            </a:r>
            <a:endParaRPr lang="en-US" sz="2200">
              <a:solidFill>
                <a:srgbClr val="374151"/>
              </a:solidFill>
              <a:cs typeface="Calibri"/>
            </a:endParaRPr>
          </a:p>
          <a:p>
            <a:pPr lvl="1">
              <a:buNone/>
            </a:pPr>
            <a:r>
              <a:rPr lang="en-US" sz="2200">
                <a:solidFill>
                  <a:srgbClr val="374151"/>
                </a:solidFill>
                <a:ea typeface="+mn-lt"/>
                <a:cs typeface="+mn-lt"/>
              </a:rPr>
              <a:t>                          </a:t>
            </a:r>
            <a:r>
              <a:rPr lang="en-US" sz="2200" b="1" i="1">
                <a:solidFill>
                  <a:srgbClr val="374151"/>
                </a:solidFill>
                <a:ea typeface="+mn-lt"/>
                <a:cs typeface="+mn-lt"/>
              </a:rPr>
              <a:t>cost[</a:t>
            </a:r>
            <a:r>
              <a:rPr lang="en-US" sz="2200" b="1" i="1" err="1">
                <a:solidFill>
                  <a:srgbClr val="374151"/>
                </a:solidFill>
                <a:ea typeface="+mn-lt"/>
                <a:cs typeface="+mn-lt"/>
              </a:rPr>
              <a:t>i</a:t>
            </a:r>
            <a:r>
              <a:rPr lang="en-US" sz="2200" b="1" i="1">
                <a:solidFill>
                  <a:srgbClr val="374151"/>
                </a:solidFill>
                <a:ea typeface="+mn-lt"/>
                <a:cs typeface="+mn-lt"/>
              </a:rPr>
              <a:t>] = min(weight(</a:t>
            </a:r>
            <a:r>
              <a:rPr lang="en-US" sz="2200" b="1" i="1" err="1">
                <a:solidFill>
                  <a:srgbClr val="374151"/>
                </a:solidFill>
                <a:ea typeface="+mn-lt"/>
                <a:cs typeface="+mn-lt"/>
              </a:rPr>
              <a:t>i</a:t>
            </a:r>
            <a:r>
              <a:rPr lang="en-US" sz="2200" b="1" i="1">
                <a:solidFill>
                  <a:srgbClr val="374151"/>
                </a:solidFill>
                <a:ea typeface="+mn-lt"/>
                <a:cs typeface="+mn-lt"/>
              </a:rPr>
              <a:t>, j) + cost[j]) for all j in the next stage</a:t>
            </a:r>
            <a:endParaRPr lang="en-US" sz="2200" b="1" i="1">
              <a:cs typeface="Calibri"/>
            </a:endParaRPr>
          </a:p>
          <a:p>
            <a:pPr marL="457200" lvl="1" indent="0">
              <a:buNone/>
            </a:pPr>
            <a:r>
              <a:rPr lang="en-US" sz="2200">
                <a:solidFill>
                  <a:srgbClr val="374151"/>
                </a:solidFill>
                <a:ea typeface="+mn-lt"/>
                <a:cs typeface="+mn-lt"/>
              </a:rPr>
              <a:t>    Here, </a:t>
            </a:r>
            <a:r>
              <a:rPr lang="en-US" sz="2200" b="1">
                <a:latin typeface="Consolas"/>
                <a:cs typeface="Calibri"/>
              </a:rPr>
              <a:t>weight(</a:t>
            </a:r>
            <a:r>
              <a:rPr lang="en-US" sz="2200" b="1" err="1">
                <a:latin typeface="Consolas"/>
                <a:cs typeface="Calibri"/>
              </a:rPr>
              <a:t>i</a:t>
            </a:r>
            <a:r>
              <a:rPr lang="en-US" sz="2200" b="1">
                <a:latin typeface="Consolas"/>
                <a:cs typeface="Calibri"/>
              </a:rPr>
              <a:t>, j)</a:t>
            </a:r>
            <a:r>
              <a:rPr lang="en-US" sz="2200">
                <a:solidFill>
                  <a:srgbClr val="374151"/>
                </a:solidFill>
                <a:ea typeface="+mn-lt"/>
                <a:cs typeface="+mn-lt"/>
              </a:rPr>
              <a:t> represents the weight of the edge from node </a:t>
            </a:r>
            <a:r>
              <a:rPr lang="en-US" sz="2200" b="1" err="1">
                <a:latin typeface="Consolas"/>
                <a:cs typeface="Calibri"/>
              </a:rPr>
              <a:t>i</a:t>
            </a:r>
            <a:r>
              <a:rPr lang="en-US" sz="2200">
                <a:solidFill>
                  <a:srgbClr val="374151"/>
                </a:solidFill>
                <a:ea typeface="+mn-lt"/>
                <a:cs typeface="+mn-lt"/>
              </a:rPr>
              <a:t> to node </a:t>
            </a:r>
            <a:r>
              <a:rPr lang="en-US" sz="2200" b="1">
                <a:latin typeface="Consolas"/>
                <a:cs typeface="Calibri"/>
              </a:rPr>
              <a:t>j</a:t>
            </a:r>
            <a:r>
              <a:rPr lang="en-US" sz="2200">
                <a:solidFill>
                  <a:srgbClr val="374151"/>
                </a:solidFill>
                <a:ea typeface="+mn-lt"/>
                <a:cs typeface="+mn-lt"/>
              </a:rPr>
              <a:t>.</a:t>
            </a:r>
            <a:endParaRPr lang="en-US" sz="2200">
              <a:cs typeface="Calibri"/>
            </a:endParaRPr>
          </a:p>
          <a:p>
            <a:r>
              <a:rPr lang="en-US" sz="2200" b="1">
                <a:ea typeface="+mn-lt"/>
                <a:cs typeface="+mn-lt"/>
              </a:rPr>
              <a:t>Traceback:</a:t>
            </a:r>
            <a:endParaRPr lang="en-US" sz="2200">
              <a:cs typeface="Calibri"/>
            </a:endParaRPr>
          </a:p>
          <a:p>
            <a:pPr lvl="1"/>
            <a:r>
              <a:rPr lang="en-US" sz="2200">
                <a:solidFill>
                  <a:srgbClr val="374151"/>
                </a:solidFill>
                <a:ea typeface="+mn-lt"/>
                <a:cs typeface="+mn-lt"/>
              </a:rPr>
              <a:t>After completing the bottom-up computation, the optimal cost of the starting node is obtained.</a:t>
            </a:r>
            <a:endParaRPr lang="en-US" sz="2200">
              <a:cs typeface="Calibri"/>
            </a:endParaRPr>
          </a:p>
          <a:p>
            <a:pPr lvl="1"/>
            <a:r>
              <a:rPr lang="en-US" sz="2200">
                <a:solidFill>
                  <a:srgbClr val="374151"/>
                </a:solidFill>
                <a:ea typeface="+mn-lt"/>
                <a:cs typeface="+mn-lt"/>
              </a:rPr>
              <a:t>Trace back through the computed costs to reconstruct the optimal path.</a:t>
            </a:r>
            <a:endParaRPr lang="en-US" sz="2200">
              <a:cs typeface="Calibri"/>
            </a:endParaRPr>
          </a:p>
          <a:p>
            <a:r>
              <a:rPr lang="en-US" sz="2200" b="1">
                <a:ea typeface="+mn-lt"/>
                <a:cs typeface="+mn-lt"/>
              </a:rPr>
              <a:t>Optimal Solution:</a:t>
            </a:r>
            <a:endParaRPr lang="en-US" sz="2200">
              <a:cs typeface="Calibri"/>
            </a:endParaRPr>
          </a:p>
          <a:p>
            <a:pPr lvl="1"/>
            <a:r>
              <a:rPr lang="en-US" sz="2200">
                <a:solidFill>
                  <a:srgbClr val="374151"/>
                </a:solidFill>
                <a:ea typeface="+mn-lt"/>
                <a:cs typeface="+mn-lt"/>
              </a:rPr>
              <a:t>The optimal solution is the path from the starting node to the ending node with the minimum total cost.</a:t>
            </a:r>
            <a:endParaRPr lang="en-US" sz="2200">
              <a:cs typeface="Calibri"/>
            </a:endParaRPr>
          </a:p>
        </p:txBody>
      </p:sp>
    </p:spTree>
    <p:extLst>
      <p:ext uri="{BB962C8B-B14F-4D97-AF65-F5344CB8AC3E}">
        <p14:creationId xmlns:p14="http://schemas.microsoft.com/office/powerpoint/2010/main" val="1914257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k in rural forest road">
            <a:extLst>
              <a:ext uri="{FF2B5EF4-FFF2-40B4-BE49-F238E27FC236}">
                <a16:creationId xmlns:a16="http://schemas.microsoft.com/office/drawing/2014/main" id="{4AF49BBB-FB76-35C4-7E7D-544F63A301C3}"/>
              </a:ext>
            </a:extLst>
          </p:cNvPr>
          <p:cNvPicPr>
            <a:picLocks noChangeAspect="1"/>
          </p:cNvPicPr>
          <p:nvPr/>
        </p:nvPicPr>
        <p:blipFill rotWithShape="1">
          <a:blip r:embed="rId2"/>
          <a:srcRect r="-2" b="944"/>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89955-091E-F826-DA1B-6164F3D67B9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a:solidFill>
                  <a:srgbClr val="FFFFFF"/>
                </a:solidFill>
              </a:rPr>
              <a:t>All pairs shortest paths</a:t>
            </a:r>
          </a:p>
        </p:txBody>
      </p:sp>
    </p:spTree>
    <p:extLst>
      <p:ext uri="{BB962C8B-B14F-4D97-AF65-F5344CB8AC3E}">
        <p14:creationId xmlns:p14="http://schemas.microsoft.com/office/powerpoint/2010/main" val="2207335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9955-091E-F826-DA1B-6164F3D67B9F}"/>
              </a:ext>
            </a:extLst>
          </p:cNvPr>
          <p:cNvSpPr>
            <a:spLocks noGrp="1"/>
          </p:cNvSpPr>
          <p:nvPr>
            <p:ph type="title"/>
          </p:nvPr>
        </p:nvSpPr>
        <p:spPr>
          <a:xfrm>
            <a:off x="838200" y="365125"/>
            <a:ext cx="10809383" cy="838985"/>
          </a:xfrm>
        </p:spPr>
        <p:txBody>
          <a:bodyPr/>
          <a:lstStyle/>
          <a:p>
            <a:r>
              <a:rPr lang="en-US" b="1">
                <a:ea typeface="Calibri Light"/>
                <a:cs typeface="Calibri Light"/>
              </a:rPr>
              <a:t>All pairs shortest paths (Floyd-</a:t>
            </a:r>
            <a:r>
              <a:rPr lang="en-US" b="1" err="1">
                <a:ea typeface="Calibri Light"/>
                <a:cs typeface="Calibri Light"/>
              </a:rPr>
              <a:t>Warshall</a:t>
            </a:r>
            <a:r>
              <a:rPr lang="en-US" b="1">
                <a:ea typeface="Calibri Light"/>
                <a:cs typeface="Calibri Light"/>
              </a:rPr>
              <a:t>)</a:t>
            </a:r>
          </a:p>
        </p:txBody>
      </p:sp>
      <p:sp>
        <p:nvSpPr>
          <p:cNvPr id="3" name="Content Placeholder 2">
            <a:extLst>
              <a:ext uri="{FF2B5EF4-FFF2-40B4-BE49-F238E27FC236}">
                <a16:creationId xmlns:a16="http://schemas.microsoft.com/office/drawing/2014/main" id="{E814B701-9FBB-7A49-74F3-EE6D23B8FAD8}"/>
              </a:ext>
            </a:extLst>
          </p:cNvPr>
          <p:cNvSpPr>
            <a:spLocks noGrp="1"/>
          </p:cNvSpPr>
          <p:nvPr>
            <p:ph idx="1"/>
          </p:nvPr>
        </p:nvSpPr>
        <p:spPr>
          <a:xfrm>
            <a:off x="838200" y="1504300"/>
            <a:ext cx="10809383" cy="5159241"/>
          </a:xfrm>
        </p:spPr>
        <p:txBody>
          <a:bodyPr vert="horz" lIns="91440" tIns="45720" rIns="91440" bIns="45720" rtlCol="0" anchor="t">
            <a:normAutofit/>
          </a:bodyPr>
          <a:lstStyle/>
          <a:p>
            <a:r>
              <a:rPr lang="en-US">
                <a:ea typeface="+mn-lt"/>
                <a:cs typeface="+mn-lt"/>
              </a:rPr>
              <a:t>In the all pairs shortest path problem, we are to find </a:t>
            </a:r>
            <a:r>
              <a:rPr lang="en-US" b="1" i="1">
                <a:ea typeface="+mn-lt"/>
                <a:cs typeface="+mn-lt"/>
              </a:rPr>
              <a:t>a shortest path between every pair of vertices in a directed graph G.</a:t>
            </a:r>
          </a:p>
          <a:p>
            <a:r>
              <a:rPr lang="en-US">
                <a:ea typeface="+mn-lt"/>
                <a:cs typeface="+mn-lt"/>
              </a:rPr>
              <a:t>That is, for every pair of vertices</a:t>
            </a:r>
            <a:r>
              <a:rPr lang="en-US" b="1" i="1">
                <a:ea typeface="+mn-lt"/>
                <a:cs typeface="+mn-lt"/>
              </a:rPr>
              <a:t> (</a:t>
            </a:r>
            <a:r>
              <a:rPr lang="en-US" b="1" i="1" err="1">
                <a:ea typeface="+mn-lt"/>
                <a:cs typeface="+mn-lt"/>
              </a:rPr>
              <a:t>i</a:t>
            </a:r>
            <a:r>
              <a:rPr lang="en-US" b="1" i="1">
                <a:ea typeface="+mn-lt"/>
                <a:cs typeface="+mn-lt"/>
              </a:rPr>
              <a:t>, j)</a:t>
            </a:r>
            <a:r>
              <a:rPr lang="en-US">
                <a:ea typeface="+mn-lt"/>
                <a:cs typeface="+mn-lt"/>
              </a:rPr>
              <a:t>, we are to find a shortest path from</a:t>
            </a:r>
            <a:r>
              <a:rPr lang="en-US" b="1" i="1">
                <a:ea typeface="+mn-lt"/>
                <a:cs typeface="+mn-lt"/>
              </a:rPr>
              <a:t> </a:t>
            </a:r>
            <a:r>
              <a:rPr lang="en-US" b="1" i="1" err="1">
                <a:ea typeface="+mn-lt"/>
                <a:cs typeface="+mn-lt"/>
              </a:rPr>
              <a:t>i</a:t>
            </a:r>
            <a:r>
              <a:rPr lang="en-US" b="1" i="1">
                <a:ea typeface="+mn-lt"/>
                <a:cs typeface="+mn-lt"/>
              </a:rPr>
              <a:t> to j</a:t>
            </a:r>
            <a:r>
              <a:rPr lang="en-US">
                <a:ea typeface="+mn-lt"/>
                <a:cs typeface="+mn-lt"/>
              </a:rPr>
              <a:t> as well as one from</a:t>
            </a:r>
            <a:r>
              <a:rPr lang="en-US" b="1" i="1">
                <a:ea typeface="+mn-lt"/>
                <a:cs typeface="+mn-lt"/>
              </a:rPr>
              <a:t> j to </a:t>
            </a:r>
            <a:r>
              <a:rPr lang="en-US" b="1" i="1" err="1">
                <a:ea typeface="+mn-lt"/>
                <a:cs typeface="+mn-lt"/>
              </a:rPr>
              <a:t>i</a:t>
            </a:r>
            <a:r>
              <a:rPr lang="en-US" b="1" i="1">
                <a:ea typeface="+mn-lt"/>
                <a:cs typeface="+mn-lt"/>
              </a:rPr>
              <a:t>.</a:t>
            </a:r>
            <a:r>
              <a:rPr lang="en-US">
                <a:ea typeface="+mn-lt"/>
                <a:cs typeface="+mn-lt"/>
              </a:rPr>
              <a:t> </a:t>
            </a:r>
          </a:p>
          <a:p>
            <a:r>
              <a:rPr lang="en-US">
                <a:ea typeface="+mn-lt"/>
                <a:cs typeface="+mn-lt"/>
              </a:rPr>
              <a:t>These two paths are the same when G is undirected.</a:t>
            </a:r>
          </a:p>
          <a:p>
            <a:r>
              <a:rPr lang="en-US">
                <a:ea typeface="+mn-lt"/>
                <a:cs typeface="+mn-lt"/>
              </a:rPr>
              <a:t>The all pairs shortest path problem is to determine a matrix A such that </a:t>
            </a:r>
            <a:r>
              <a:rPr lang="en-US" i="1">
                <a:ea typeface="+mn-lt"/>
                <a:cs typeface="+mn-lt"/>
              </a:rPr>
              <a:t>A (</a:t>
            </a:r>
            <a:r>
              <a:rPr lang="en-US" i="1" err="1">
                <a:ea typeface="+mn-lt"/>
                <a:cs typeface="+mn-lt"/>
              </a:rPr>
              <a:t>i</a:t>
            </a:r>
            <a:r>
              <a:rPr lang="en-US" i="1">
                <a:ea typeface="+mn-lt"/>
                <a:cs typeface="+mn-lt"/>
              </a:rPr>
              <a:t>, j) is the length of a shortest path from </a:t>
            </a:r>
            <a:r>
              <a:rPr lang="en-US" i="1" err="1">
                <a:ea typeface="+mn-lt"/>
                <a:cs typeface="+mn-lt"/>
              </a:rPr>
              <a:t>i</a:t>
            </a:r>
            <a:r>
              <a:rPr lang="en-US" i="1">
                <a:ea typeface="+mn-lt"/>
                <a:cs typeface="+mn-lt"/>
              </a:rPr>
              <a:t> to j.</a:t>
            </a:r>
          </a:p>
          <a:p>
            <a:r>
              <a:rPr lang="en-US">
                <a:ea typeface="+mn-lt"/>
                <a:cs typeface="+mn-lt"/>
              </a:rPr>
              <a:t>The matrix A can be obtained by solving n single-source problems using the algorithm shortest Paths.</a:t>
            </a:r>
            <a:endParaRPr lang="en-US">
              <a:ea typeface="Calibri" panose="020F0502020204030204"/>
              <a:cs typeface="Calibri" panose="020F0502020204030204"/>
            </a:endParaRPr>
          </a:p>
        </p:txBody>
      </p:sp>
    </p:spTree>
    <p:extLst>
      <p:ext uri="{BB962C8B-B14F-4D97-AF65-F5344CB8AC3E}">
        <p14:creationId xmlns:p14="http://schemas.microsoft.com/office/powerpoint/2010/main" val="2263870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9955-091E-F826-DA1B-6164F3D67B9F}"/>
              </a:ext>
            </a:extLst>
          </p:cNvPr>
          <p:cNvSpPr>
            <a:spLocks noGrp="1"/>
          </p:cNvSpPr>
          <p:nvPr>
            <p:ph type="title"/>
          </p:nvPr>
        </p:nvSpPr>
        <p:spPr>
          <a:xfrm>
            <a:off x="838200" y="365125"/>
            <a:ext cx="10809383" cy="838985"/>
          </a:xfrm>
        </p:spPr>
        <p:txBody>
          <a:bodyPr/>
          <a:lstStyle/>
          <a:p>
            <a:r>
              <a:rPr lang="en-US" b="1">
                <a:ea typeface="Calibri Light"/>
                <a:cs typeface="Calibri Light"/>
              </a:rPr>
              <a:t>All pairs shortest paths</a:t>
            </a:r>
          </a:p>
        </p:txBody>
      </p:sp>
      <p:sp>
        <p:nvSpPr>
          <p:cNvPr id="3" name="Content Placeholder 2">
            <a:extLst>
              <a:ext uri="{FF2B5EF4-FFF2-40B4-BE49-F238E27FC236}">
                <a16:creationId xmlns:a16="http://schemas.microsoft.com/office/drawing/2014/main" id="{E814B701-9FBB-7A49-74F3-EE6D23B8FAD8}"/>
              </a:ext>
            </a:extLst>
          </p:cNvPr>
          <p:cNvSpPr>
            <a:spLocks noGrp="1"/>
          </p:cNvSpPr>
          <p:nvPr>
            <p:ph idx="1"/>
          </p:nvPr>
        </p:nvSpPr>
        <p:spPr>
          <a:xfrm>
            <a:off x="747964" y="1375770"/>
            <a:ext cx="11319757" cy="5287771"/>
          </a:xfrm>
        </p:spPr>
        <p:txBody>
          <a:bodyPr vert="horz" lIns="91440" tIns="45720" rIns="91440" bIns="45720" rtlCol="0" anchor="t">
            <a:normAutofit/>
          </a:bodyPr>
          <a:lstStyle/>
          <a:p>
            <a:r>
              <a:rPr lang="en-US">
                <a:ea typeface="+mn-lt"/>
                <a:cs typeface="+mn-lt"/>
              </a:rPr>
              <a:t>The shortest </a:t>
            </a:r>
            <a:r>
              <a:rPr lang="en-US" i="1" err="1">
                <a:ea typeface="+mn-lt"/>
                <a:cs typeface="+mn-lt"/>
              </a:rPr>
              <a:t>i</a:t>
            </a:r>
            <a:r>
              <a:rPr lang="en-US" i="1">
                <a:ea typeface="+mn-lt"/>
                <a:cs typeface="+mn-lt"/>
              </a:rPr>
              <a:t> to j path in G, </a:t>
            </a:r>
            <a:r>
              <a:rPr lang="en-US" i="1" err="1">
                <a:ea typeface="+mn-lt"/>
                <a:cs typeface="+mn-lt"/>
              </a:rPr>
              <a:t>i</a:t>
            </a:r>
            <a:r>
              <a:rPr lang="en-US" i="1">
                <a:ea typeface="+mn-lt"/>
                <a:cs typeface="+mn-lt"/>
              </a:rPr>
              <a:t> ≠ j originates at vertex </a:t>
            </a:r>
            <a:r>
              <a:rPr lang="en-US" i="1" err="1">
                <a:ea typeface="+mn-lt"/>
                <a:cs typeface="+mn-lt"/>
              </a:rPr>
              <a:t>i</a:t>
            </a:r>
            <a:r>
              <a:rPr lang="en-US" i="1">
                <a:ea typeface="+mn-lt"/>
                <a:cs typeface="+mn-lt"/>
              </a:rPr>
              <a:t> and goes through some intermediate vertices (possibly none) and terminates at vertex j. </a:t>
            </a:r>
          </a:p>
          <a:p>
            <a:r>
              <a:rPr lang="en-US">
                <a:ea typeface="+mn-lt"/>
                <a:cs typeface="+mn-lt"/>
              </a:rPr>
              <a:t>If k is an intermediate vertex on this shortest path, then the sub paths from </a:t>
            </a:r>
            <a:r>
              <a:rPr lang="en-US" b="1" i="1" err="1">
                <a:ea typeface="+mn-lt"/>
                <a:cs typeface="+mn-lt"/>
              </a:rPr>
              <a:t>i</a:t>
            </a:r>
            <a:r>
              <a:rPr lang="en-US" b="1" i="1">
                <a:ea typeface="+mn-lt"/>
                <a:cs typeface="+mn-lt"/>
              </a:rPr>
              <a:t> to k and from k to j must be shortest paths from </a:t>
            </a:r>
            <a:r>
              <a:rPr lang="en-US" b="1" i="1" err="1">
                <a:ea typeface="+mn-lt"/>
                <a:cs typeface="+mn-lt"/>
              </a:rPr>
              <a:t>i</a:t>
            </a:r>
            <a:r>
              <a:rPr lang="en-US" b="1" i="1">
                <a:ea typeface="+mn-lt"/>
                <a:cs typeface="+mn-lt"/>
              </a:rPr>
              <a:t> to k and k to j,</a:t>
            </a:r>
            <a:r>
              <a:rPr lang="en-US">
                <a:ea typeface="+mn-lt"/>
                <a:cs typeface="+mn-lt"/>
              </a:rPr>
              <a:t> respectively.</a:t>
            </a:r>
          </a:p>
          <a:p>
            <a:r>
              <a:rPr lang="en-US">
                <a:ea typeface="+mn-lt"/>
                <a:cs typeface="+mn-lt"/>
              </a:rPr>
              <a:t>Otherwise, the </a:t>
            </a:r>
            <a:r>
              <a:rPr lang="en-US" err="1">
                <a:ea typeface="+mn-lt"/>
                <a:cs typeface="+mn-lt"/>
              </a:rPr>
              <a:t>i</a:t>
            </a:r>
            <a:r>
              <a:rPr lang="en-US">
                <a:ea typeface="+mn-lt"/>
                <a:cs typeface="+mn-lt"/>
              </a:rPr>
              <a:t> to j path is not of minimum length. So, the principle of optimality holds.</a:t>
            </a:r>
          </a:p>
          <a:p>
            <a:r>
              <a:rPr lang="en-US">
                <a:ea typeface="+mn-lt"/>
                <a:cs typeface="+mn-lt"/>
              </a:rPr>
              <a:t>Let </a:t>
            </a:r>
            <a:r>
              <a:rPr lang="en-US" b="1" i="1">
                <a:ea typeface="+mn-lt"/>
                <a:cs typeface="+mn-lt"/>
              </a:rPr>
              <a:t>A</a:t>
            </a:r>
            <a:r>
              <a:rPr lang="en-US" b="1" i="1" baseline="30000">
                <a:ea typeface="+mn-lt"/>
                <a:cs typeface="+mn-lt"/>
              </a:rPr>
              <a:t>k</a:t>
            </a:r>
            <a:r>
              <a:rPr lang="en-US" b="1" i="1">
                <a:ea typeface="+mn-lt"/>
                <a:cs typeface="+mn-lt"/>
              </a:rPr>
              <a:t> (</a:t>
            </a:r>
            <a:r>
              <a:rPr lang="en-US" b="1" i="1" err="1">
                <a:ea typeface="+mn-lt"/>
                <a:cs typeface="+mn-lt"/>
              </a:rPr>
              <a:t>i</a:t>
            </a:r>
            <a:r>
              <a:rPr lang="en-US" b="1" i="1">
                <a:ea typeface="+mn-lt"/>
                <a:cs typeface="+mn-lt"/>
              </a:rPr>
              <a:t>, j)</a:t>
            </a:r>
            <a:r>
              <a:rPr lang="en-US">
                <a:ea typeface="+mn-lt"/>
                <a:cs typeface="+mn-lt"/>
              </a:rPr>
              <a:t> represent the length of a shortest path from </a:t>
            </a:r>
            <a:r>
              <a:rPr lang="en-US" err="1">
                <a:ea typeface="+mn-lt"/>
                <a:cs typeface="+mn-lt"/>
              </a:rPr>
              <a:t>i</a:t>
            </a:r>
            <a:r>
              <a:rPr lang="en-US">
                <a:ea typeface="+mn-lt"/>
                <a:cs typeface="+mn-lt"/>
              </a:rPr>
              <a:t> to j going through no vertex of index greater than k, we obtain:</a:t>
            </a:r>
            <a:endParaRPr lang="en-US">
              <a:cs typeface="Calibri" panose="020F0502020204030204"/>
            </a:endParaRPr>
          </a:p>
        </p:txBody>
      </p:sp>
      <p:pic>
        <p:nvPicPr>
          <p:cNvPr id="4" name="Picture 4">
            <a:extLst>
              <a:ext uri="{FF2B5EF4-FFF2-40B4-BE49-F238E27FC236}">
                <a16:creationId xmlns:a16="http://schemas.microsoft.com/office/drawing/2014/main" id="{3048FD42-E097-74DB-5725-6218F6EDED63}"/>
              </a:ext>
            </a:extLst>
          </p:cNvPr>
          <p:cNvPicPr>
            <a:picLocks noChangeAspect="1"/>
          </p:cNvPicPr>
          <p:nvPr/>
        </p:nvPicPr>
        <p:blipFill>
          <a:blip r:embed="rId2"/>
          <a:stretch>
            <a:fillRect/>
          </a:stretch>
        </p:blipFill>
        <p:spPr>
          <a:xfrm>
            <a:off x="1810165" y="5325257"/>
            <a:ext cx="9195061" cy="1342652"/>
          </a:xfrm>
          <a:prstGeom prst="rect">
            <a:avLst/>
          </a:prstGeom>
        </p:spPr>
      </p:pic>
    </p:spTree>
    <p:extLst>
      <p:ext uri="{BB962C8B-B14F-4D97-AF65-F5344CB8AC3E}">
        <p14:creationId xmlns:p14="http://schemas.microsoft.com/office/powerpoint/2010/main" val="197218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89955-091E-F826-DA1B-6164F3D67B9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All pairs shortest paths</a:t>
            </a:r>
          </a:p>
        </p:txBody>
      </p:sp>
      <p:pic>
        <p:nvPicPr>
          <p:cNvPr id="5" name="Picture 5">
            <a:extLst>
              <a:ext uri="{FF2B5EF4-FFF2-40B4-BE49-F238E27FC236}">
                <a16:creationId xmlns:a16="http://schemas.microsoft.com/office/drawing/2014/main" id="{B697EF86-DE22-55AD-E0E1-5CB75FF5F268}"/>
              </a:ext>
            </a:extLst>
          </p:cNvPr>
          <p:cNvPicPr>
            <a:picLocks noGrp="1" noChangeAspect="1"/>
          </p:cNvPicPr>
          <p:nvPr>
            <p:ph idx="1"/>
          </p:nvPr>
        </p:nvPicPr>
        <p:blipFill>
          <a:blip r:embed="rId2"/>
          <a:stretch>
            <a:fillRect/>
          </a:stretch>
        </p:blipFill>
        <p:spPr>
          <a:xfrm>
            <a:off x="-3641" y="1385452"/>
            <a:ext cx="12193351" cy="5097028"/>
          </a:xfrm>
          <a:prstGeom prst="rect">
            <a:avLst/>
          </a:prstGeom>
        </p:spPr>
      </p:pic>
    </p:spTree>
    <p:extLst>
      <p:ext uri="{BB962C8B-B14F-4D97-AF65-F5344CB8AC3E}">
        <p14:creationId xmlns:p14="http://schemas.microsoft.com/office/powerpoint/2010/main" val="629772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717885" y="365125"/>
            <a:ext cx="10635915" cy="939197"/>
          </a:xfrm>
        </p:spPr>
        <p:txBody>
          <a:bodyPr/>
          <a:lstStyle/>
          <a:p>
            <a:r>
              <a:rPr lang="en-US" b="1">
                <a:cs typeface="Calibri Light"/>
              </a:rPr>
              <a:t>Dynamic Programming</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727911" y="1460725"/>
            <a:ext cx="11269267" cy="5285054"/>
          </a:xfrm>
        </p:spPr>
        <p:txBody>
          <a:bodyPr vert="horz" lIns="91440" tIns="45720" rIns="91440" bIns="45720" rtlCol="0" anchor="t">
            <a:normAutofit lnSpcReduction="10000"/>
          </a:bodyPr>
          <a:lstStyle/>
          <a:p>
            <a:r>
              <a:rPr lang="en-US">
                <a:ea typeface="+mn-lt"/>
                <a:cs typeface="+mn-lt"/>
              </a:rPr>
              <a:t>Dynamic programming is a name, coined by </a:t>
            </a:r>
            <a:r>
              <a:rPr lang="en-US" b="1" i="1">
                <a:ea typeface="+mn-lt"/>
                <a:cs typeface="+mn-lt"/>
              </a:rPr>
              <a:t>Richard Bellman </a:t>
            </a:r>
            <a:r>
              <a:rPr lang="en-US">
                <a:ea typeface="+mn-lt"/>
                <a:cs typeface="+mn-lt"/>
              </a:rPr>
              <a:t>in 1955. </a:t>
            </a:r>
          </a:p>
          <a:p>
            <a:r>
              <a:rPr lang="en-US">
                <a:ea typeface="+mn-lt"/>
                <a:cs typeface="+mn-lt"/>
              </a:rPr>
              <a:t>Dynamic programming, as greedy method, is a powerful algorithm design technique that can be used when</a:t>
            </a:r>
            <a:r>
              <a:rPr lang="en-US" b="1" i="1">
                <a:ea typeface="+mn-lt"/>
                <a:cs typeface="+mn-lt"/>
              </a:rPr>
              <a:t> the solution to the problem may be viewed as the result of a sequence of decisions.</a:t>
            </a:r>
          </a:p>
          <a:p>
            <a:r>
              <a:rPr lang="en-US">
                <a:ea typeface="+mn-lt"/>
                <a:cs typeface="+mn-lt"/>
              </a:rPr>
              <a:t>In the greedy method we make irrevocable decisions one at a time, using a greedy criterion. </a:t>
            </a:r>
          </a:p>
          <a:p>
            <a:r>
              <a:rPr lang="en-US">
                <a:ea typeface="+mn-lt"/>
                <a:cs typeface="+mn-lt"/>
              </a:rPr>
              <a:t>However, in dynamic programming </a:t>
            </a:r>
            <a:r>
              <a:rPr lang="en-US" i="1">
                <a:ea typeface="+mn-lt"/>
                <a:cs typeface="+mn-lt"/>
              </a:rPr>
              <a:t>we examine the decision sequence to see whether an optimal decision sequence contains optimal decision subsequence.</a:t>
            </a:r>
          </a:p>
          <a:p>
            <a:r>
              <a:rPr lang="en-US">
                <a:ea typeface="+mn-lt"/>
                <a:cs typeface="+mn-lt"/>
              </a:rPr>
              <a:t>When optimal decision sequences contain optimal decision subsequences, we can establish recurrence equations, called dynamic-programming recurrence equations, that enable us to solve the problem in an efficient way.</a:t>
            </a:r>
            <a:endParaRPr lang="en-US">
              <a:ea typeface="Calibri" panose="020F0502020204030204"/>
              <a:cs typeface="Calibri" panose="020F0502020204030204"/>
            </a:endParaRPr>
          </a:p>
        </p:txBody>
      </p:sp>
    </p:spTree>
    <p:extLst>
      <p:ext uri="{BB962C8B-B14F-4D97-AF65-F5344CB8AC3E}">
        <p14:creationId xmlns:p14="http://schemas.microsoft.com/office/powerpoint/2010/main" val="3558087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89955-091E-F826-DA1B-6164F3D67B9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All pairs shortest paths</a:t>
            </a:r>
          </a:p>
        </p:txBody>
      </p:sp>
      <p:pic>
        <p:nvPicPr>
          <p:cNvPr id="5" name="Picture 5" descr="Graphical user interface, text, application&#10;&#10;Description automatically generated">
            <a:extLst>
              <a:ext uri="{FF2B5EF4-FFF2-40B4-BE49-F238E27FC236}">
                <a16:creationId xmlns:a16="http://schemas.microsoft.com/office/drawing/2014/main" id="{A8EE2330-1044-FD54-B727-342444460C3C}"/>
              </a:ext>
            </a:extLst>
          </p:cNvPr>
          <p:cNvPicPr>
            <a:picLocks noGrp="1" noChangeAspect="1"/>
          </p:cNvPicPr>
          <p:nvPr>
            <p:ph idx="1"/>
          </p:nvPr>
        </p:nvPicPr>
        <p:blipFill>
          <a:blip r:embed="rId2"/>
          <a:stretch>
            <a:fillRect/>
          </a:stretch>
        </p:blipFill>
        <p:spPr>
          <a:xfrm>
            <a:off x="532642" y="1426829"/>
            <a:ext cx="11247031" cy="5374940"/>
          </a:xfrm>
          <a:prstGeom prst="rect">
            <a:avLst/>
          </a:prstGeom>
        </p:spPr>
      </p:pic>
    </p:spTree>
    <p:extLst>
      <p:ext uri="{BB962C8B-B14F-4D97-AF65-F5344CB8AC3E}">
        <p14:creationId xmlns:p14="http://schemas.microsoft.com/office/powerpoint/2010/main" val="1405301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89955-091E-F826-DA1B-6164F3D67B9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All pairs shortest paths</a:t>
            </a:r>
          </a:p>
        </p:txBody>
      </p:sp>
      <p:pic>
        <p:nvPicPr>
          <p:cNvPr id="6" name="Picture 6">
            <a:extLst>
              <a:ext uri="{FF2B5EF4-FFF2-40B4-BE49-F238E27FC236}">
                <a16:creationId xmlns:a16="http://schemas.microsoft.com/office/drawing/2014/main" id="{1FC61A7D-4162-4CD5-84E1-4C5532B29A53}"/>
              </a:ext>
            </a:extLst>
          </p:cNvPr>
          <p:cNvPicPr>
            <a:picLocks noGrp="1" noChangeAspect="1"/>
          </p:cNvPicPr>
          <p:nvPr>
            <p:ph idx="1"/>
          </p:nvPr>
        </p:nvPicPr>
        <p:blipFill>
          <a:blip r:embed="rId2"/>
          <a:stretch>
            <a:fillRect/>
          </a:stretch>
        </p:blipFill>
        <p:spPr>
          <a:xfrm>
            <a:off x="1311351" y="1422364"/>
            <a:ext cx="9699640" cy="5438173"/>
          </a:xfrm>
        </p:spPr>
      </p:pic>
    </p:spTree>
    <p:extLst>
      <p:ext uri="{BB962C8B-B14F-4D97-AF65-F5344CB8AC3E}">
        <p14:creationId xmlns:p14="http://schemas.microsoft.com/office/powerpoint/2010/main" val="3759206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89955-091E-F826-DA1B-6164F3D67B9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All pairs shortest paths</a:t>
            </a:r>
          </a:p>
        </p:txBody>
      </p:sp>
      <p:pic>
        <p:nvPicPr>
          <p:cNvPr id="3" name="Picture 4">
            <a:extLst>
              <a:ext uri="{FF2B5EF4-FFF2-40B4-BE49-F238E27FC236}">
                <a16:creationId xmlns:a16="http://schemas.microsoft.com/office/drawing/2014/main" id="{086E00EA-E0B5-9C27-67E7-6673E427A7F3}"/>
              </a:ext>
            </a:extLst>
          </p:cNvPr>
          <p:cNvPicPr>
            <a:picLocks noGrp="1" noChangeAspect="1"/>
          </p:cNvPicPr>
          <p:nvPr>
            <p:ph idx="1"/>
          </p:nvPr>
        </p:nvPicPr>
        <p:blipFill>
          <a:blip r:embed="rId2"/>
          <a:stretch>
            <a:fillRect/>
          </a:stretch>
        </p:blipFill>
        <p:spPr>
          <a:xfrm>
            <a:off x="1806683" y="1380867"/>
            <a:ext cx="8926587" cy="5479225"/>
          </a:xfrm>
        </p:spPr>
      </p:pic>
    </p:spTree>
    <p:extLst>
      <p:ext uri="{BB962C8B-B14F-4D97-AF65-F5344CB8AC3E}">
        <p14:creationId xmlns:p14="http://schemas.microsoft.com/office/powerpoint/2010/main" val="80865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89955-091E-F826-DA1B-6164F3D67B9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All pairs shortest paths</a:t>
            </a:r>
          </a:p>
        </p:txBody>
      </p:sp>
      <p:pic>
        <p:nvPicPr>
          <p:cNvPr id="3" name="Picture 4">
            <a:extLst>
              <a:ext uri="{FF2B5EF4-FFF2-40B4-BE49-F238E27FC236}">
                <a16:creationId xmlns:a16="http://schemas.microsoft.com/office/drawing/2014/main" id="{280B7C22-874A-DCB3-0789-8F65B43C9F58}"/>
              </a:ext>
            </a:extLst>
          </p:cNvPr>
          <p:cNvPicPr>
            <a:picLocks noGrp="1" noChangeAspect="1"/>
          </p:cNvPicPr>
          <p:nvPr>
            <p:ph idx="1"/>
          </p:nvPr>
        </p:nvPicPr>
        <p:blipFill>
          <a:blip r:embed="rId2"/>
          <a:stretch>
            <a:fillRect/>
          </a:stretch>
        </p:blipFill>
        <p:spPr>
          <a:xfrm>
            <a:off x="1649035" y="1645545"/>
            <a:ext cx="9434500" cy="4389244"/>
          </a:xfrm>
        </p:spPr>
      </p:pic>
    </p:spTree>
    <p:extLst>
      <p:ext uri="{BB962C8B-B14F-4D97-AF65-F5344CB8AC3E}">
        <p14:creationId xmlns:p14="http://schemas.microsoft.com/office/powerpoint/2010/main" val="3960291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89955-091E-F826-DA1B-6164F3D67B9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All pairs shortest paths</a:t>
            </a:r>
          </a:p>
        </p:txBody>
      </p:sp>
      <p:pic>
        <p:nvPicPr>
          <p:cNvPr id="3" name="Picture 4">
            <a:extLst>
              <a:ext uri="{FF2B5EF4-FFF2-40B4-BE49-F238E27FC236}">
                <a16:creationId xmlns:a16="http://schemas.microsoft.com/office/drawing/2014/main" id="{F68F042A-1C08-CF6F-145B-86EAC4C99DDD}"/>
              </a:ext>
            </a:extLst>
          </p:cNvPr>
          <p:cNvPicPr>
            <a:picLocks noGrp="1" noChangeAspect="1"/>
          </p:cNvPicPr>
          <p:nvPr>
            <p:ph idx="1"/>
          </p:nvPr>
        </p:nvPicPr>
        <p:blipFill>
          <a:blip r:embed="rId2"/>
          <a:stretch>
            <a:fillRect/>
          </a:stretch>
        </p:blipFill>
        <p:spPr>
          <a:xfrm>
            <a:off x="3593259" y="2596634"/>
            <a:ext cx="5125797" cy="2086016"/>
          </a:xfrm>
        </p:spPr>
      </p:pic>
    </p:spTree>
    <p:extLst>
      <p:ext uri="{BB962C8B-B14F-4D97-AF65-F5344CB8AC3E}">
        <p14:creationId xmlns:p14="http://schemas.microsoft.com/office/powerpoint/2010/main" val="2873533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All pairs shortest paths</a:t>
            </a:r>
            <a:endParaRPr lang="en-US" sz="3200" kern="1200">
              <a:solidFill>
                <a:srgbClr val="FFFFFF"/>
              </a:solidFill>
              <a:latin typeface="+mj-lt"/>
              <a:ea typeface="+mj-ea"/>
              <a:cs typeface="+mj-cs"/>
            </a:endParaRPr>
          </a:p>
        </p:txBody>
      </p:sp>
      <p:pic>
        <p:nvPicPr>
          <p:cNvPr id="6" name="Content Placeholder 5" descr="A diagram of numbers and circles&#10;&#10;Description automatically generated">
            <a:extLst>
              <a:ext uri="{FF2B5EF4-FFF2-40B4-BE49-F238E27FC236}">
                <a16:creationId xmlns:a16="http://schemas.microsoft.com/office/drawing/2014/main" id="{567BA8B8-5197-3678-83F6-0159A16D7A9E}"/>
              </a:ext>
            </a:extLst>
          </p:cNvPr>
          <p:cNvPicPr>
            <a:picLocks noGrp="1" noChangeAspect="1"/>
          </p:cNvPicPr>
          <p:nvPr>
            <p:ph idx="1"/>
          </p:nvPr>
        </p:nvPicPr>
        <p:blipFill>
          <a:blip r:embed="rId2"/>
          <a:stretch>
            <a:fillRect/>
          </a:stretch>
        </p:blipFill>
        <p:spPr>
          <a:xfrm>
            <a:off x="4653700" y="1714959"/>
            <a:ext cx="5685754" cy="3896529"/>
          </a:xfrm>
        </p:spPr>
      </p:pic>
    </p:spTree>
    <p:extLst>
      <p:ext uri="{BB962C8B-B14F-4D97-AF65-F5344CB8AC3E}">
        <p14:creationId xmlns:p14="http://schemas.microsoft.com/office/powerpoint/2010/main" val="1860745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numbers&#10;&#10;Description automatically generated">
            <a:extLst>
              <a:ext uri="{FF2B5EF4-FFF2-40B4-BE49-F238E27FC236}">
                <a16:creationId xmlns:a16="http://schemas.microsoft.com/office/drawing/2014/main" id="{C0FE84E7-73B5-C41F-CB95-49620D707AA5}"/>
              </a:ext>
            </a:extLst>
          </p:cNvPr>
          <p:cNvPicPr>
            <a:picLocks noChangeAspect="1"/>
          </p:cNvPicPr>
          <p:nvPr/>
        </p:nvPicPr>
        <p:blipFill>
          <a:blip r:embed="rId2"/>
          <a:stretch>
            <a:fillRect/>
          </a:stretch>
        </p:blipFill>
        <p:spPr>
          <a:xfrm>
            <a:off x="4918321" y="-335"/>
            <a:ext cx="7270794" cy="2501319"/>
          </a:xfrm>
          <a:prstGeom prst="rect">
            <a:avLst/>
          </a:prstGeom>
        </p:spPr>
      </p:pic>
      <p:pic>
        <p:nvPicPr>
          <p:cNvPr id="6" name="Picture 5" descr="A number and equation on a white background&#10;&#10;Description automatically generated">
            <a:extLst>
              <a:ext uri="{FF2B5EF4-FFF2-40B4-BE49-F238E27FC236}">
                <a16:creationId xmlns:a16="http://schemas.microsoft.com/office/drawing/2014/main" id="{9E77EF7D-F928-3E46-0573-2F3C71EACC24}"/>
              </a:ext>
            </a:extLst>
          </p:cNvPr>
          <p:cNvPicPr>
            <a:picLocks noChangeAspect="1"/>
          </p:cNvPicPr>
          <p:nvPr/>
        </p:nvPicPr>
        <p:blipFill>
          <a:blip r:embed="rId3"/>
          <a:stretch>
            <a:fillRect/>
          </a:stretch>
        </p:blipFill>
        <p:spPr>
          <a:xfrm>
            <a:off x="201" y="-3018"/>
            <a:ext cx="4916241" cy="2507489"/>
          </a:xfrm>
          <a:prstGeom prst="rect">
            <a:avLst/>
          </a:prstGeom>
        </p:spPr>
      </p:pic>
      <p:pic>
        <p:nvPicPr>
          <p:cNvPr id="9" name="Picture 8" descr="A white paper with black numbers and a arrow&#10;&#10;Description automatically generated">
            <a:extLst>
              <a:ext uri="{FF2B5EF4-FFF2-40B4-BE49-F238E27FC236}">
                <a16:creationId xmlns:a16="http://schemas.microsoft.com/office/drawing/2014/main" id="{FAE4614A-DBFE-BA5A-E466-3D9E5DEB7B26}"/>
              </a:ext>
            </a:extLst>
          </p:cNvPr>
          <p:cNvPicPr>
            <a:picLocks noChangeAspect="1"/>
          </p:cNvPicPr>
          <p:nvPr/>
        </p:nvPicPr>
        <p:blipFill>
          <a:blip r:embed="rId4"/>
          <a:stretch>
            <a:fillRect/>
          </a:stretch>
        </p:blipFill>
        <p:spPr>
          <a:xfrm>
            <a:off x="6095329" y="2501521"/>
            <a:ext cx="6108074" cy="2273522"/>
          </a:xfrm>
          <a:prstGeom prst="rect">
            <a:avLst/>
          </a:prstGeom>
        </p:spPr>
      </p:pic>
      <p:pic>
        <p:nvPicPr>
          <p:cNvPr id="10" name="Picture 9" descr="A white background with black numbers and a white arrow&#10;&#10;Description automatically generated">
            <a:extLst>
              <a:ext uri="{FF2B5EF4-FFF2-40B4-BE49-F238E27FC236}">
                <a16:creationId xmlns:a16="http://schemas.microsoft.com/office/drawing/2014/main" id="{ECB33AFC-1FCD-1016-1A05-2D6545673306}"/>
              </a:ext>
            </a:extLst>
          </p:cNvPr>
          <p:cNvPicPr>
            <a:picLocks noChangeAspect="1"/>
          </p:cNvPicPr>
          <p:nvPr/>
        </p:nvPicPr>
        <p:blipFill>
          <a:blip r:embed="rId5"/>
          <a:stretch>
            <a:fillRect/>
          </a:stretch>
        </p:blipFill>
        <p:spPr>
          <a:xfrm>
            <a:off x="-3354" y="2498838"/>
            <a:ext cx="6306891" cy="2280767"/>
          </a:xfrm>
          <a:prstGeom prst="rect">
            <a:avLst/>
          </a:prstGeom>
        </p:spPr>
      </p:pic>
      <p:pic>
        <p:nvPicPr>
          <p:cNvPr id="11" name="Picture 10" descr="A close-up of numbers&#10;&#10;Description automatically generated">
            <a:extLst>
              <a:ext uri="{FF2B5EF4-FFF2-40B4-BE49-F238E27FC236}">
                <a16:creationId xmlns:a16="http://schemas.microsoft.com/office/drawing/2014/main" id="{19C03B75-18B9-EAE0-62D7-594536391613}"/>
              </a:ext>
            </a:extLst>
          </p:cNvPr>
          <p:cNvPicPr>
            <a:picLocks noChangeAspect="1"/>
          </p:cNvPicPr>
          <p:nvPr/>
        </p:nvPicPr>
        <p:blipFill>
          <a:blip r:embed="rId6"/>
          <a:stretch>
            <a:fillRect/>
          </a:stretch>
        </p:blipFill>
        <p:spPr>
          <a:xfrm>
            <a:off x="3148818" y="4779135"/>
            <a:ext cx="6001689" cy="2064912"/>
          </a:xfrm>
          <a:prstGeom prst="rect">
            <a:avLst/>
          </a:prstGeom>
        </p:spPr>
      </p:pic>
    </p:spTree>
    <p:extLst>
      <p:ext uri="{BB962C8B-B14F-4D97-AF65-F5344CB8AC3E}">
        <p14:creationId xmlns:p14="http://schemas.microsoft.com/office/powerpoint/2010/main" val="3482290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C827-984C-7270-3389-6678C34C7E48}"/>
              </a:ext>
            </a:extLst>
          </p:cNvPr>
          <p:cNvSpPr>
            <a:spLocks noGrp="1"/>
          </p:cNvSpPr>
          <p:nvPr>
            <p:ph type="title"/>
          </p:nvPr>
        </p:nvSpPr>
        <p:spPr>
          <a:xfrm>
            <a:off x="780327" y="227415"/>
            <a:ext cx="11069232" cy="1233754"/>
          </a:xfrm>
        </p:spPr>
        <p:txBody>
          <a:bodyPr>
            <a:normAutofit/>
          </a:bodyPr>
          <a:lstStyle/>
          <a:p>
            <a:r>
              <a:rPr lang="en-US" sz="3600" b="1">
                <a:cs typeface="Calibri Light"/>
              </a:rPr>
              <a:t>Single Source Shortest Path: General Weights (Bellman Ford Algorithm)</a:t>
            </a:r>
          </a:p>
        </p:txBody>
      </p:sp>
      <p:sp>
        <p:nvSpPr>
          <p:cNvPr id="3" name="Content Placeholder 2">
            <a:extLst>
              <a:ext uri="{FF2B5EF4-FFF2-40B4-BE49-F238E27FC236}">
                <a16:creationId xmlns:a16="http://schemas.microsoft.com/office/drawing/2014/main" id="{E20AF662-7587-FB10-2DBF-C29D2A88731E}"/>
              </a:ext>
            </a:extLst>
          </p:cNvPr>
          <p:cNvSpPr>
            <a:spLocks noGrp="1"/>
          </p:cNvSpPr>
          <p:nvPr>
            <p:ph idx="1"/>
          </p:nvPr>
        </p:nvSpPr>
        <p:spPr>
          <a:xfrm>
            <a:off x="654934" y="1651192"/>
            <a:ext cx="11358599" cy="4975626"/>
          </a:xfrm>
        </p:spPr>
        <p:txBody>
          <a:bodyPr vert="horz" lIns="91440" tIns="45720" rIns="91440" bIns="45720" rtlCol="0" anchor="t">
            <a:normAutofit/>
          </a:bodyPr>
          <a:lstStyle/>
          <a:p>
            <a:pPr>
              <a:lnSpc>
                <a:spcPct val="100000"/>
              </a:lnSpc>
            </a:pPr>
            <a:r>
              <a:rPr lang="en-US" sz="2400">
                <a:ea typeface="+mn-lt"/>
                <a:cs typeface="+mn-lt"/>
              </a:rPr>
              <a:t>The </a:t>
            </a:r>
            <a:r>
              <a:rPr lang="en-US" sz="2400" b="1" i="1">
                <a:ea typeface="+mn-lt"/>
                <a:cs typeface="+mn-lt"/>
              </a:rPr>
              <a:t>Single-Source Shortest Path (SSSP)</a:t>
            </a:r>
            <a:r>
              <a:rPr lang="en-US" sz="2400">
                <a:ea typeface="+mn-lt"/>
                <a:cs typeface="+mn-lt"/>
              </a:rPr>
              <a:t> algorithm is used to find the shortest paths from a single source vertex to all other vertices in a weighted graph. </a:t>
            </a:r>
          </a:p>
          <a:p>
            <a:pPr>
              <a:lnSpc>
                <a:spcPct val="100000"/>
              </a:lnSpc>
            </a:pPr>
            <a:r>
              <a:rPr lang="en-US" sz="2400">
                <a:ea typeface="+mn-lt"/>
                <a:cs typeface="+mn-lt"/>
              </a:rPr>
              <a:t>There are several algorithms to solve this problem, and two of the most commonly used ones are </a:t>
            </a:r>
            <a:r>
              <a:rPr lang="en-US" sz="2400" b="1" i="1">
                <a:ea typeface="+mn-lt"/>
                <a:cs typeface="+mn-lt"/>
              </a:rPr>
              <a:t>Dijkstra's algorithm and Bellman-Ford algorithm.</a:t>
            </a:r>
          </a:p>
          <a:p>
            <a:pPr>
              <a:lnSpc>
                <a:spcPct val="100000"/>
              </a:lnSpc>
            </a:pPr>
            <a:r>
              <a:rPr lang="en-US" sz="2400">
                <a:ea typeface="+mn-lt"/>
                <a:cs typeface="+mn-lt"/>
              </a:rPr>
              <a:t>Given a graph and a source vertex </a:t>
            </a:r>
            <a:r>
              <a:rPr lang="en-US" sz="2400" b="1" i="1" err="1">
                <a:ea typeface="+mn-lt"/>
                <a:cs typeface="+mn-lt"/>
              </a:rPr>
              <a:t>src</a:t>
            </a:r>
            <a:r>
              <a:rPr lang="en-US" sz="2400" b="1" i="1">
                <a:ea typeface="+mn-lt"/>
                <a:cs typeface="+mn-lt"/>
              </a:rPr>
              <a:t> </a:t>
            </a:r>
            <a:r>
              <a:rPr lang="en-US" sz="2400">
                <a:ea typeface="+mn-lt"/>
                <a:cs typeface="+mn-lt"/>
              </a:rPr>
              <a:t>in the graph, find the shortest paths from </a:t>
            </a:r>
            <a:r>
              <a:rPr lang="en-US" sz="2400" b="1" i="1" err="1">
                <a:ea typeface="+mn-lt"/>
                <a:cs typeface="+mn-lt"/>
              </a:rPr>
              <a:t>src</a:t>
            </a:r>
            <a:r>
              <a:rPr lang="en-US" sz="2400" b="1" i="1">
                <a:ea typeface="+mn-lt"/>
                <a:cs typeface="+mn-lt"/>
              </a:rPr>
              <a:t> </a:t>
            </a:r>
            <a:r>
              <a:rPr lang="en-US" sz="2400">
                <a:ea typeface="+mn-lt"/>
                <a:cs typeface="+mn-lt"/>
              </a:rPr>
              <a:t>to all vertices in the given graph. The graph may contain negative weight edges. </a:t>
            </a:r>
            <a:endParaRPr lang="en-US" sz="2400">
              <a:cs typeface="Calibri"/>
            </a:endParaRPr>
          </a:p>
          <a:p>
            <a:pPr>
              <a:lnSpc>
                <a:spcPct val="100000"/>
              </a:lnSpc>
            </a:pPr>
            <a:r>
              <a:rPr lang="en-US" sz="2400">
                <a:ea typeface="+mn-lt"/>
                <a:cs typeface="+mn-lt"/>
              </a:rPr>
              <a:t> Dijkstra doesn’t work for Graphs with negative weights, Bellman-Ford works for such graphs.</a:t>
            </a:r>
          </a:p>
          <a:p>
            <a:pPr>
              <a:lnSpc>
                <a:spcPct val="100000"/>
              </a:lnSpc>
            </a:pPr>
            <a:r>
              <a:rPr lang="en-US" sz="2400">
                <a:ea typeface="+mn-lt"/>
                <a:cs typeface="+mn-lt"/>
              </a:rPr>
              <a:t>Bellman-Ford is also simpler than Dijkstra and suites well for distributed systems.</a:t>
            </a:r>
          </a:p>
        </p:txBody>
      </p:sp>
    </p:spTree>
    <p:extLst>
      <p:ext uri="{BB962C8B-B14F-4D97-AF65-F5344CB8AC3E}">
        <p14:creationId xmlns:p14="http://schemas.microsoft.com/office/powerpoint/2010/main" val="2560318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9DF2FC-639E-2DD6-64C8-999495E7FC9D}"/>
              </a:ext>
            </a:extLst>
          </p:cNvPr>
          <p:cNvSpPr>
            <a:spLocks noGrp="1"/>
          </p:cNvSpPr>
          <p:nvPr>
            <p:ph idx="1"/>
          </p:nvPr>
        </p:nvSpPr>
        <p:spPr>
          <a:xfrm>
            <a:off x="226596" y="131179"/>
            <a:ext cx="11889203" cy="6687468"/>
          </a:xfrm>
        </p:spPr>
        <p:txBody>
          <a:bodyPr vert="horz" lIns="91440" tIns="45720" rIns="91440" bIns="45720" rtlCol="0" anchor="t">
            <a:noAutofit/>
          </a:bodyPr>
          <a:lstStyle/>
          <a:p>
            <a:pPr>
              <a:buFont typeface="Arial"/>
              <a:buChar char="•"/>
            </a:pPr>
            <a:r>
              <a:rPr lang="en-US" sz="2200" b="1">
                <a:ea typeface="+mn-lt"/>
                <a:cs typeface="+mn-lt"/>
              </a:rPr>
              <a:t>Initialization:</a:t>
            </a:r>
            <a:endParaRPr lang="en-US" sz="2200">
              <a:cs typeface="Calibri"/>
            </a:endParaRPr>
          </a:p>
          <a:p>
            <a:pPr marL="971550" lvl="1" indent="-285750">
              <a:buFont typeface="Arial"/>
              <a:buChar char="•"/>
            </a:pPr>
            <a:r>
              <a:rPr lang="en-US" sz="2200">
                <a:solidFill>
                  <a:srgbClr val="374151"/>
                </a:solidFill>
                <a:ea typeface="+mn-lt"/>
                <a:cs typeface="+mn-lt"/>
              </a:rPr>
              <a:t>Create an array </a:t>
            </a:r>
            <a:r>
              <a:rPr lang="en-US" sz="2200" b="1" i="1" err="1">
                <a:latin typeface="Consolas"/>
                <a:cs typeface="Calibri" panose="020F0502020204030204"/>
              </a:rPr>
              <a:t>dist</a:t>
            </a:r>
            <a:r>
              <a:rPr lang="en-US" sz="2200" b="1" i="1">
                <a:latin typeface="Consolas"/>
                <a:cs typeface="Calibri" panose="020F0502020204030204"/>
              </a:rPr>
              <a:t>[]</a:t>
            </a:r>
            <a:r>
              <a:rPr lang="en-US" sz="2200">
                <a:solidFill>
                  <a:srgbClr val="374151"/>
                </a:solidFill>
                <a:ea typeface="+mn-lt"/>
                <a:cs typeface="+mn-lt"/>
              </a:rPr>
              <a:t> to store the shortest distances from the source to each vertex.</a:t>
            </a:r>
            <a:endParaRPr lang="en-US" sz="2200">
              <a:cs typeface="Calibri"/>
            </a:endParaRPr>
          </a:p>
          <a:p>
            <a:pPr marL="971550" lvl="1" indent="-285750">
              <a:buFont typeface="Arial"/>
              <a:buChar char="•"/>
            </a:pPr>
            <a:r>
              <a:rPr lang="en-US" sz="2200">
                <a:solidFill>
                  <a:srgbClr val="374151"/>
                </a:solidFill>
                <a:ea typeface="+mn-lt"/>
                <a:cs typeface="+mn-lt"/>
              </a:rPr>
              <a:t>Initialize </a:t>
            </a:r>
            <a:r>
              <a:rPr lang="en-US" sz="2200" b="1" i="1" err="1">
                <a:latin typeface="Consolas"/>
                <a:cs typeface="Calibri" panose="020F0502020204030204"/>
              </a:rPr>
              <a:t>dist</a:t>
            </a:r>
            <a:r>
              <a:rPr lang="en-US" sz="2200" b="1" i="1">
                <a:latin typeface="Consolas"/>
                <a:cs typeface="Calibri" panose="020F0502020204030204"/>
              </a:rPr>
              <a:t>[]</a:t>
            </a:r>
            <a:r>
              <a:rPr lang="en-US" sz="2200">
                <a:solidFill>
                  <a:srgbClr val="374151"/>
                </a:solidFill>
                <a:ea typeface="+mn-lt"/>
                <a:cs typeface="+mn-lt"/>
              </a:rPr>
              <a:t> with infinity for all vertices except the source, and set </a:t>
            </a:r>
            <a:r>
              <a:rPr lang="en-US" sz="2200" b="1" i="1" err="1">
                <a:latin typeface="Consolas"/>
                <a:cs typeface="Calibri" panose="020F0502020204030204"/>
              </a:rPr>
              <a:t>dist</a:t>
            </a:r>
            <a:r>
              <a:rPr lang="en-US" sz="2200" b="1" i="1">
                <a:latin typeface="Consolas"/>
                <a:cs typeface="Calibri" panose="020F0502020204030204"/>
              </a:rPr>
              <a:t>[source]</a:t>
            </a:r>
            <a:r>
              <a:rPr lang="en-US" sz="2200">
                <a:solidFill>
                  <a:srgbClr val="374151"/>
                </a:solidFill>
                <a:ea typeface="+mn-lt"/>
                <a:cs typeface="+mn-lt"/>
              </a:rPr>
              <a:t> to 0.</a:t>
            </a:r>
            <a:endParaRPr lang="en-US" sz="2200">
              <a:cs typeface="Calibri"/>
            </a:endParaRPr>
          </a:p>
          <a:p>
            <a:pPr>
              <a:buFont typeface="Arial"/>
              <a:buChar char="•"/>
            </a:pPr>
            <a:r>
              <a:rPr lang="en-US" sz="2200" b="1">
                <a:ea typeface="+mn-lt"/>
                <a:cs typeface="+mn-lt"/>
              </a:rPr>
              <a:t>Relaxation Loop:</a:t>
            </a:r>
            <a:endParaRPr lang="en-US" sz="2200">
              <a:cs typeface="Calibri"/>
            </a:endParaRPr>
          </a:p>
          <a:p>
            <a:pPr marL="971550" lvl="1" indent="-285750">
              <a:buFont typeface="Arial"/>
              <a:buChar char="•"/>
            </a:pPr>
            <a:r>
              <a:rPr lang="en-US" sz="2200">
                <a:solidFill>
                  <a:srgbClr val="374151"/>
                </a:solidFill>
                <a:ea typeface="+mn-lt"/>
                <a:cs typeface="+mn-lt"/>
              </a:rPr>
              <a:t>Iterate </a:t>
            </a:r>
            <a:r>
              <a:rPr lang="en-US" sz="2200" b="1" i="1">
                <a:latin typeface="Consolas"/>
                <a:cs typeface="Calibri" panose="020F0502020204030204"/>
              </a:rPr>
              <a:t>|V| - 1</a:t>
            </a:r>
            <a:r>
              <a:rPr lang="en-US" sz="2200">
                <a:solidFill>
                  <a:srgbClr val="374151"/>
                </a:solidFill>
                <a:ea typeface="+mn-lt"/>
                <a:cs typeface="+mn-lt"/>
              </a:rPr>
              <a:t> times, where </a:t>
            </a:r>
            <a:r>
              <a:rPr lang="en-US" sz="2200" b="1" i="1">
                <a:latin typeface="Consolas"/>
                <a:cs typeface="Calibri" panose="020F0502020204030204"/>
              </a:rPr>
              <a:t>|V|</a:t>
            </a:r>
            <a:r>
              <a:rPr lang="en-US" sz="2200" i="1">
                <a:solidFill>
                  <a:srgbClr val="374151"/>
                </a:solidFill>
                <a:ea typeface="+mn-lt"/>
                <a:cs typeface="+mn-lt"/>
              </a:rPr>
              <a:t> </a:t>
            </a:r>
            <a:r>
              <a:rPr lang="en-US" sz="2200">
                <a:solidFill>
                  <a:srgbClr val="374151"/>
                </a:solidFill>
                <a:ea typeface="+mn-lt"/>
                <a:cs typeface="+mn-lt"/>
              </a:rPr>
              <a:t>is the number of vertices.</a:t>
            </a:r>
            <a:endParaRPr lang="en-US" sz="2200">
              <a:cs typeface="Calibri"/>
            </a:endParaRPr>
          </a:p>
          <a:p>
            <a:pPr marL="971550" lvl="1" indent="-285750">
              <a:buFont typeface="Arial"/>
              <a:buChar char="•"/>
            </a:pPr>
            <a:r>
              <a:rPr lang="en-US" sz="2200">
                <a:solidFill>
                  <a:srgbClr val="374151"/>
                </a:solidFill>
                <a:ea typeface="+mn-lt"/>
                <a:cs typeface="+mn-lt"/>
              </a:rPr>
              <a:t>For each edge </a:t>
            </a:r>
            <a:r>
              <a:rPr lang="en-US" sz="2200" b="1" i="1">
                <a:latin typeface="Consolas"/>
                <a:cs typeface="Calibri" panose="020F0502020204030204"/>
              </a:rPr>
              <a:t>(u, v)</a:t>
            </a:r>
            <a:r>
              <a:rPr lang="en-US" sz="2200" i="1">
                <a:solidFill>
                  <a:srgbClr val="374151"/>
                </a:solidFill>
                <a:ea typeface="+mn-lt"/>
                <a:cs typeface="+mn-lt"/>
              </a:rPr>
              <a:t> </a:t>
            </a:r>
            <a:r>
              <a:rPr lang="en-US" sz="2200">
                <a:solidFill>
                  <a:srgbClr val="374151"/>
                </a:solidFill>
                <a:ea typeface="+mn-lt"/>
                <a:cs typeface="+mn-lt"/>
              </a:rPr>
              <a:t>in the graph, check if the distance from the source to </a:t>
            </a:r>
            <a:r>
              <a:rPr lang="en-US" sz="2200" b="1" i="1">
                <a:latin typeface="Consolas"/>
                <a:cs typeface="Calibri" panose="020F0502020204030204"/>
              </a:rPr>
              <a:t>v</a:t>
            </a:r>
            <a:r>
              <a:rPr lang="en-US" sz="2200">
                <a:solidFill>
                  <a:srgbClr val="374151"/>
                </a:solidFill>
                <a:ea typeface="+mn-lt"/>
                <a:cs typeface="+mn-lt"/>
              </a:rPr>
              <a:t> can be shortened by going through </a:t>
            </a:r>
            <a:r>
              <a:rPr lang="en-US" sz="2200" b="1" i="1">
                <a:latin typeface="Consolas"/>
                <a:cs typeface="Calibri" panose="020F0502020204030204"/>
              </a:rPr>
              <a:t>u</a:t>
            </a:r>
            <a:r>
              <a:rPr lang="en-US" sz="2200" i="1">
                <a:solidFill>
                  <a:srgbClr val="374151"/>
                </a:solidFill>
                <a:ea typeface="+mn-lt"/>
                <a:cs typeface="+mn-lt"/>
              </a:rPr>
              <a:t>.</a:t>
            </a:r>
            <a:endParaRPr lang="en-US" sz="2200" i="1">
              <a:cs typeface="Calibri"/>
            </a:endParaRPr>
          </a:p>
          <a:p>
            <a:pPr marL="971550" lvl="1" indent="-285750">
              <a:buFont typeface="Arial"/>
              <a:buChar char="•"/>
            </a:pPr>
            <a:r>
              <a:rPr lang="en-US" sz="2200">
                <a:solidFill>
                  <a:srgbClr val="374151"/>
                </a:solidFill>
                <a:ea typeface="+mn-lt"/>
                <a:cs typeface="+mn-lt"/>
              </a:rPr>
              <a:t>If </a:t>
            </a:r>
            <a:r>
              <a:rPr lang="en-US" sz="2200" b="1" i="1" err="1">
                <a:latin typeface="Consolas"/>
                <a:cs typeface="Calibri" panose="020F0502020204030204"/>
              </a:rPr>
              <a:t>dist</a:t>
            </a:r>
            <a:r>
              <a:rPr lang="en-US" sz="2200" b="1" i="1">
                <a:latin typeface="Consolas"/>
                <a:cs typeface="Calibri" panose="020F0502020204030204"/>
              </a:rPr>
              <a:t>[u] + weight(u, v) &lt; </a:t>
            </a:r>
            <a:r>
              <a:rPr lang="en-US" sz="2200" b="1" i="1" err="1">
                <a:latin typeface="Consolas"/>
                <a:cs typeface="Calibri" panose="020F0502020204030204"/>
              </a:rPr>
              <a:t>dist</a:t>
            </a:r>
            <a:r>
              <a:rPr lang="en-US" sz="2200" b="1" i="1">
                <a:latin typeface="Consolas"/>
                <a:cs typeface="Calibri" panose="020F0502020204030204"/>
              </a:rPr>
              <a:t>[v]</a:t>
            </a:r>
            <a:r>
              <a:rPr lang="en-US" sz="2200">
                <a:solidFill>
                  <a:srgbClr val="374151"/>
                </a:solidFill>
                <a:ea typeface="+mn-lt"/>
                <a:cs typeface="+mn-lt"/>
              </a:rPr>
              <a:t>, update </a:t>
            </a:r>
            <a:r>
              <a:rPr lang="en-US" sz="2200" b="1" i="1" err="1">
                <a:latin typeface="Consolas"/>
                <a:cs typeface="Calibri" panose="020F0502020204030204"/>
              </a:rPr>
              <a:t>dist</a:t>
            </a:r>
            <a:r>
              <a:rPr lang="en-US" sz="2200" b="1" i="1">
                <a:latin typeface="Consolas"/>
                <a:cs typeface="Calibri" panose="020F0502020204030204"/>
              </a:rPr>
              <a:t>[v]</a:t>
            </a:r>
            <a:r>
              <a:rPr lang="en-US" sz="2200">
                <a:solidFill>
                  <a:srgbClr val="374151"/>
                </a:solidFill>
                <a:ea typeface="+mn-lt"/>
                <a:cs typeface="+mn-lt"/>
              </a:rPr>
              <a:t> with the new, shorter distance.</a:t>
            </a:r>
            <a:endParaRPr lang="en-US" sz="2200">
              <a:cs typeface="Calibri"/>
            </a:endParaRPr>
          </a:p>
          <a:p>
            <a:pPr>
              <a:buFont typeface="Arial"/>
              <a:buChar char="•"/>
            </a:pPr>
            <a:r>
              <a:rPr lang="en-US" sz="2200" b="1">
                <a:ea typeface="+mn-lt"/>
                <a:cs typeface="+mn-lt"/>
              </a:rPr>
              <a:t>Negative Cycle Check:</a:t>
            </a:r>
            <a:endParaRPr lang="en-US" sz="2200">
              <a:cs typeface="Calibri"/>
            </a:endParaRPr>
          </a:p>
          <a:p>
            <a:pPr marL="971550" lvl="1" indent="-285750">
              <a:buFont typeface="Arial"/>
              <a:buChar char="•"/>
            </a:pPr>
            <a:r>
              <a:rPr lang="en-US" sz="2200">
                <a:solidFill>
                  <a:srgbClr val="374151"/>
                </a:solidFill>
                <a:ea typeface="+mn-lt"/>
                <a:cs typeface="+mn-lt"/>
              </a:rPr>
              <a:t>After the relaxation loop, check for the presence of negative cycles.</a:t>
            </a:r>
            <a:endParaRPr lang="en-US" sz="2200">
              <a:cs typeface="Calibri"/>
            </a:endParaRPr>
          </a:p>
          <a:p>
            <a:pPr marL="971550" lvl="1" indent="-285750">
              <a:buFont typeface="Arial"/>
              <a:buChar char="•"/>
            </a:pPr>
            <a:r>
              <a:rPr lang="en-US" sz="2200">
                <a:solidFill>
                  <a:srgbClr val="374151"/>
                </a:solidFill>
                <a:ea typeface="+mn-lt"/>
                <a:cs typeface="+mn-lt"/>
              </a:rPr>
              <a:t>If there is a vertex </a:t>
            </a:r>
            <a:r>
              <a:rPr lang="en-US" sz="2200" b="1">
                <a:latin typeface="Consolas"/>
                <a:cs typeface="Calibri" panose="020F0502020204030204"/>
              </a:rPr>
              <a:t>v</a:t>
            </a:r>
            <a:r>
              <a:rPr lang="en-US" sz="2200">
                <a:solidFill>
                  <a:srgbClr val="374151"/>
                </a:solidFill>
                <a:ea typeface="+mn-lt"/>
                <a:cs typeface="+mn-lt"/>
              </a:rPr>
              <a:t> such that </a:t>
            </a:r>
            <a:r>
              <a:rPr lang="en-US" sz="2200" b="1" i="1" err="1">
                <a:latin typeface="Consolas"/>
                <a:cs typeface="Calibri" panose="020F0502020204030204"/>
              </a:rPr>
              <a:t>dist</a:t>
            </a:r>
            <a:r>
              <a:rPr lang="en-US" sz="2200" b="1" i="1">
                <a:latin typeface="Consolas"/>
                <a:cs typeface="Calibri" panose="020F0502020204030204"/>
              </a:rPr>
              <a:t>[u] + weight(u, v) &lt; </a:t>
            </a:r>
            <a:r>
              <a:rPr lang="en-US" sz="2200" b="1" i="1" err="1">
                <a:latin typeface="Consolas"/>
                <a:cs typeface="Calibri" panose="020F0502020204030204"/>
              </a:rPr>
              <a:t>dist</a:t>
            </a:r>
            <a:r>
              <a:rPr lang="en-US" sz="2200" b="1" i="1">
                <a:latin typeface="Consolas"/>
                <a:cs typeface="Calibri" panose="020F0502020204030204"/>
              </a:rPr>
              <a:t>[v]</a:t>
            </a:r>
            <a:r>
              <a:rPr lang="en-US" sz="2200">
                <a:solidFill>
                  <a:srgbClr val="374151"/>
                </a:solidFill>
                <a:ea typeface="+mn-lt"/>
                <a:cs typeface="+mn-lt"/>
              </a:rPr>
              <a:t>, then the graph contains a negative cycle.</a:t>
            </a:r>
            <a:endParaRPr lang="en-US" sz="2200">
              <a:cs typeface="Calibri"/>
            </a:endParaRPr>
          </a:p>
          <a:p>
            <a:pPr>
              <a:buFont typeface="Arial"/>
              <a:buChar char="•"/>
            </a:pPr>
            <a:r>
              <a:rPr lang="en-US" sz="2200" b="1">
                <a:ea typeface="+mn-lt"/>
                <a:cs typeface="+mn-lt"/>
              </a:rPr>
              <a:t>Result:</a:t>
            </a:r>
            <a:endParaRPr lang="en-US" sz="2200">
              <a:cs typeface="Calibri"/>
            </a:endParaRPr>
          </a:p>
          <a:p>
            <a:pPr marL="971550" lvl="1" indent="-285750">
              <a:buFont typeface="Arial"/>
              <a:buChar char="•"/>
            </a:pPr>
            <a:r>
              <a:rPr lang="en-US" sz="2200">
                <a:solidFill>
                  <a:srgbClr val="374151"/>
                </a:solidFill>
                <a:ea typeface="+mn-lt"/>
                <a:cs typeface="+mn-lt"/>
              </a:rPr>
              <a:t>The final distances in the </a:t>
            </a:r>
            <a:r>
              <a:rPr lang="en-US" sz="2200" b="1" i="1" err="1">
                <a:latin typeface="Consolas"/>
                <a:cs typeface="Calibri" panose="020F0502020204030204"/>
              </a:rPr>
              <a:t>dist</a:t>
            </a:r>
            <a:r>
              <a:rPr lang="en-US" sz="2200" b="1" i="1">
                <a:latin typeface="Consolas"/>
                <a:cs typeface="Calibri" panose="020F0502020204030204"/>
              </a:rPr>
              <a:t>[]</a:t>
            </a:r>
            <a:r>
              <a:rPr lang="en-US" sz="2200" i="1">
                <a:solidFill>
                  <a:srgbClr val="374151"/>
                </a:solidFill>
                <a:ea typeface="+mn-lt"/>
                <a:cs typeface="+mn-lt"/>
              </a:rPr>
              <a:t> </a:t>
            </a:r>
            <a:r>
              <a:rPr lang="en-US" sz="2200">
                <a:solidFill>
                  <a:srgbClr val="374151"/>
                </a:solidFill>
                <a:ea typeface="+mn-lt"/>
                <a:cs typeface="+mn-lt"/>
              </a:rPr>
              <a:t>array represent the shortest paths from the source to all other vertices, or the presence of a negative cycle is detected.</a:t>
            </a:r>
            <a:endParaRPr lang="en-US" sz="2200">
              <a:cs typeface="Calibri"/>
            </a:endParaRPr>
          </a:p>
        </p:txBody>
      </p:sp>
    </p:spTree>
    <p:extLst>
      <p:ext uri="{BB962C8B-B14F-4D97-AF65-F5344CB8AC3E}">
        <p14:creationId xmlns:p14="http://schemas.microsoft.com/office/powerpoint/2010/main" val="4214004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B8A8-C9EA-F736-E1FD-AA61A8F1692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4FFBA7-8FA1-4311-4700-75D680FA2CF3}"/>
              </a:ext>
            </a:extLst>
          </p:cNvPr>
          <p:cNvSpPr>
            <a:spLocks noGrp="1"/>
          </p:cNvSpPr>
          <p:nvPr>
            <p:ph idx="1"/>
          </p:nvPr>
        </p:nvSpPr>
        <p:spPr>
          <a:xfrm>
            <a:off x="487280" y="341731"/>
            <a:ext cx="11628519" cy="6476916"/>
          </a:xfrm>
        </p:spPr>
        <p:txBody>
          <a:bodyPr vert="horz" lIns="91440" tIns="45720" rIns="91440" bIns="45720" rtlCol="0" anchor="t">
            <a:noAutofit/>
          </a:bodyPr>
          <a:lstStyle/>
          <a:p>
            <a:pPr>
              <a:buNone/>
            </a:pPr>
            <a:r>
              <a:rPr lang="en-US" sz="2200" b="1" i="1">
                <a:ea typeface="+mn-lt"/>
                <a:cs typeface="+mn-lt"/>
              </a:rPr>
              <a:t>function </a:t>
            </a:r>
            <a:r>
              <a:rPr lang="en-US" sz="2200" b="1" i="1" err="1">
                <a:ea typeface="+mn-lt"/>
                <a:cs typeface="+mn-lt"/>
              </a:rPr>
              <a:t>BellmanFord</a:t>
            </a:r>
            <a:r>
              <a:rPr lang="en-US" sz="2200" b="1" i="1">
                <a:ea typeface="+mn-lt"/>
                <a:cs typeface="+mn-lt"/>
              </a:rPr>
              <a:t>(graph, source):</a:t>
            </a:r>
            <a:endParaRPr lang="en-US" b="1" i="1"/>
          </a:p>
          <a:p>
            <a:pPr>
              <a:buNone/>
            </a:pPr>
            <a:r>
              <a:rPr lang="en-US" sz="2200">
                <a:ea typeface="+mn-lt"/>
                <a:cs typeface="+mn-lt"/>
              </a:rPr>
              <a:t>    create an array</a:t>
            </a:r>
            <a:r>
              <a:rPr lang="en-US" sz="2200" b="1" i="1">
                <a:ea typeface="+mn-lt"/>
                <a:cs typeface="+mn-lt"/>
              </a:rPr>
              <a:t> </a:t>
            </a:r>
            <a:r>
              <a:rPr lang="en-US" sz="2200" b="1" i="1" err="1">
                <a:ea typeface="+mn-lt"/>
                <a:cs typeface="+mn-lt"/>
              </a:rPr>
              <a:t>dist</a:t>
            </a:r>
            <a:r>
              <a:rPr lang="en-US" sz="2200" b="1" i="1">
                <a:ea typeface="+mn-lt"/>
                <a:cs typeface="+mn-lt"/>
              </a:rPr>
              <a:t>[]</a:t>
            </a:r>
            <a:r>
              <a:rPr lang="en-US" sz="2200">
                <a:ea typeface="+mn-lt"/>
                <a:cs typeface="+mn-lt"/>
              </a:rPr>
              <a:t> to store the shortest distances</a:t>
            </a:r>
            <a:endParaRPr lang="en-US"/>
          </a:p>
          <a:p>
            <a:pPr>
              <a:buNone/>
            </a:pPr>
            <a:r>
              <a:rPr lang="en-US" sz="2200">
                <a:ea typeface="+mn-lt"/>
                <a:cs typeface="+mn-lt"/>
              </a:rPr>
              <a:t>    initialize </a:t>
            </a:r>
            <a:r>
              <a:rPr lang="en-US" sz="2200" b="1" i="1" err="1">
                <a:ea typeface="+mn-lt"/>
                <a:cs typeface="+mn-lt"/>
              </a:rPr>
              <a:t>dist</a:t>
            </a:r>
            <a:r>
              <a:rPr lang="en-US" sz="2200" b="1" i="1">
                <a:ea typeface="+mn-lt"/>
                <a:cs typeface="+mn-lt"/>
              </a:rPr>
              <a:t>[]</a:t>
            </a:r>
            <a:r>
              <a:rPr lang="en-US" sz="2200">
                <a:ea typeface="+mn-lt"/>
                <a:cs typeface="+mn-lt"/>
              </a:rPr>
              <a:t> with infinity for all vertices except the source</a:t>
            </a:r>
            <a:endParaRPr lang="en-US"/>
          </a:p>
          <a:p>
            <a:pPr>
              <a:buNone/>
            </a:pPr>
            <a:r>
              <a:rPr lang="en-US" sz="2200">
                <a:ea typeface="+mn-lt"/>
                <a:cs typeface="+mn-lt"/>
              </a:rPr>
              <a:t>    set distance[source] to 0</a:t>
            </a:r>
            <a:endParaRPr lang="en-US"/>
          </a:p>
          <a:p>
            <a:pPr>
              <a:buNone/>
            </a:pPr>
            <a:r>
              <a:rPr lang="en-US" sz="2200">
                <a:ea typeface="+mn-lt"/>
                <a:cs typeface="+mn-lt"/>
              </a:rPr>
              <a:t>  </a:t>
            </a:r>
            <a:r>
              <a:rPr lang="en-US" sz="2200" b="1" i="1">
                <a:ea typeface="+mn-lt"/>
                <a:cs typeface="+mn-lt"/>
              </a:rPr>
              <a:t>  for </a:t>
            </a:r>
            <a:r>
              <a:rPr lang="en-US" sz="2200" b="1" i="1" err="1">
                <a:ea typeface="+mn-lt"/>
                <a:cs typeface="+mn-lt"/>
              </a:rPr>
              <a:t>i</a:t>
            </a:r>
            <a:r>
              <a:rPr lang="en-US" sz="2200" b="1" i="1">
                <a:ea typeface="+mn-lt"/>
                <a:cs typeface="+mn-lt"/>
              </a:rPr>
              <a:t> from 1 to |V| - 1:</a:t>
            </a:r>
            <a:endParaRPr lang="en-US" b="1" i="1">
              <a:cs typeface="Calibri"/>
            </a:endParaRPr>
          </a:p>
          <a:p>
            <a:pPr>
              <a:buNone/>
            </a:pPr>
            <a:r>
              <a:rPr lang="en-US" sz="2200" b="1" i="1">
                <a:ea typeface="+mn-lt"/>
                <a:cs typeface="+mn-lt"/>
              </a:rPr>
              <a:t>        for each edge (u, v) in graph:</a:t>
            </a:r>
            <a:endParaRPr lang="en-US">
              <a:cs typeface="Calibri" panose="020F0502020204030204"/>
            </a:endParaRPr>
          </a:p>
          <a:p>
            <a:pPr>
              <a:buNone/>
            </a:pPr>
            <a:r>
              <a:rPr lang="en-US" sz="2200">
                <a:ea typeface="+mn-lt"/>
                <a:cs typeface="+mn-lt"/>
              </a:rPr>
              <a:t>            alt = </a:t>
            </a:r>
            <a:r>
              <a:rPr lang="en-US" sz="2200" err="1">
                <a:ea typeface="+mn-lt"/>
                <a:cs typeface="+mn-lt"/>
              </a:rPr>
              <a:t>dist</a:t>
            </a:r>
            <a:r>
              <a:rPr lang="en-US" sz="2200">
                <a:ea typeface="+mn-lt"/>
                <a:cs typeface="+mn-lt"/>
              </a:rPr>
              <a:t>[u] + weight(u, v)</a:t>
            </a:r>
            <a:endParaRPr lang="en-US"/>
          </a:p>
          <a:p>
            <a:pPr>
              <a:buNone/>
            </a:pPr>
            <a:r>
              <a:rPr lang="en-US" sz="2200">
                <a:ea typeface="+mn-lt"/>
                <a:cs typeface="+mn-lt"/>
              </a:rPr>
              <a:t>            if alt &lt; </a:t>
            </a:r>
            <a:r>
              <a:rPr lang="en-US" sz="2200" err="1">
                <a:ea typeface="+mn-lt"/>
                <a:cs typeface="+mn-lt"/>
              </a:rPr>
              <a:t>dist</a:t>
            </a:r>
            <a:r>
              <a:rPr lang="en-US" sz="2200">
                <a:ea typeface="+mn-lt"/>
                <a:cs typeface="+mn-lt"/>
              </a:rPr>
              <a:t>[v]:</a:t>
            </a:r>
            <a:endParaRPr lang="en-US"/>
          </a:p>
          <a:p>
            <a:pPr>
              <a:buNone/>
            </a:pPr>
            <a:r>
              <a:rPr lang="en-US" sz="2200">
                <a:ea typeface="+mn-lt"/>
                <a:cs typeface="+mn-lt"/>
              </a:rPr>
              <a:t>                </a:t>
            </a:r>
            <a:r>
              <a:rPr lang="en-US" sz="2200" err="1">
                <a:ea typeface="+mn-lt"/>
                <a:cs typeface="+mn-lt"/>
              </a:rPr>
              <a:t>dist</a:t>
            </a:r>
            <a:r>
              <a:rPr lang="en-US" sz="2200">
                <a:ea typeface="+mn-lt"/>
                <a:cs typeface="+mn-lt"/>
              </a:rPr>
              <a:t>[v] = alt</a:t>
            </a:r>
            <a:endParaRPr lang="en-US"/>
          </a:p>
          <a:p>
            <a:pPr>
              <a:buNone/>
            </a:pPr>
            <a:r>
              <a:rPr lang="en-US" sz="2200">
                <a:ea typeface="+mn-lt"/>
                <a:cs typeface="+mn-lt"/>
              </a:rPr>
              <a:t>   </a:t>
            </a:r>
            <a:r>
              <a:rPr lang="en-US" sz="2200" b="1" i="1">
                <a:ea typeface="+mn-lt"/>
                <a:cs typeface="+mn-lt"/>
              </a:rPr>
              <a:t> for each edge (u, v) in graph:</a:t>
            </a:r>
            <a:endParaRPr lang="en-US" b="1" i="1"/>
          </a:p>
          <a:p>
            <a:pPr>
              <a:buNone/>
            </a:pPr>
            <a:r>
              <a:rPr lang="en-US" sz="2200">
                <a:ea typeface="+mn-lt"/>
                <a:cs typeface="+mn-lt"/>
              </a:rPr>
              <a:t>        if </a:t>
            </a:r>
            <a:r>
              <a:rPr lang="en-US" sz="2200" err="1">
                <a:ea typeface="+mn-lt"/>
                <a:cs typeface="+mn-lt"/>
              </a:rPr>
              <a:t>dist</a:t>
            </a:r>
            <a:r>
              <a:rPr lang="en-US" sz="2200">
                <a:ea typeface="+mn-lt"/>
                <a:cs typeface="+mn-lt"/>
              </a:rPr>
              <a:t>[u] + weight(u, v) &lt; </a:t>
            </a:r>
            <a:r>
              <a:rPr lang="en-US" sz="2200" err="1">
                <a:ea typeface="+mn-lt"/>
                <a:cs typeface="+mn-lt"/>
              </a:rPr>
              <a:t>dist</a:t>
            </a:r>
            <a:r>
              <a:rPr lang="en-US" sz="2200">
                <a:ea typeface="+mn-lt"/>
                <a:cs typeface="+mn-lt"/>
              </a:rPr>
              <a:t>[v]:</a:t>
            </a:r>
            <a:endParaRPr lang="en-US"/>
          </a:p>
          <a:p>
            <a:pPr>
              <a:buNone/>
            </a:pPr>
            <a:r>
              <a:rPr lang="en-US" sz="2200">
                <a:ea typeface="+mn-lt"/>
                <a:cs typeface="+mn-lt"/>
              </a:rPr>
              <a:t>            raise Error("Graph contains a negative cycle")</a:t>
            </a:r>
            <a:endParaRPr lang="en-US"/>
          </a:p>
          <a:p>
            <a:pPr>
              <a:buNone/>
            </a:pPr>
            <a:r>
              <a:rPr lang="en-US" sz="2200">
                <a:ea typeface="+mn-lt"/>
                <a:cs typeface="+mn-lt"/>
              </a:rPr>
              <a:t>    return </a:t>
            </a:r>
            <a:r>
              <a:rPr lang="en-US" sz="2200" err="1">
                <a:ea typeface="+mn-lt"/>
                <a:cs typeface="+mn-lt"/>
              </a:rPr>
              <a:t>dist</a:t>
            </a:r>
            <a:endParaRPr lang="en-US" sz="2200">
              <a:ea typeface="+mn-lt"/>
              <a:cs typeface="+mn-lt"/>
            </a:endParaRPr>
          </a:p>
          <a:p>
            <a:pPr marL="0" indent="0">
              <a:buNone/>
            </a:pPr>
            <a:endParaRPr lang="en-US" sz="2200" b="1">
              <a:cs typeface="Calibri"/>
            </a:endParaRPr>
          </a:p>
        </p:txBody>
      </p:sp>
    </p:spTree>
    <p:extLst>
      <p:ext uri="{BB962C8B-B14F-4D97-AF65-F5344CB8AC3E}">
        <p14:creationId xmlns:p14="http://schemas.microsoft.com/office/powerpoint/2010/main" val="4230856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Dynamic Programming</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677779" y="1460725"/>
            <a:ext cx="11439714" cy="5285054"/>
          </a:xfrm>
        </p:spPr>
        <p:txBody>
          <a:bodyPr vert="horz" lIns="91440" tIns="45720" rIns="91440" bIns="45720" rtlCol="0" anchor="t">
            <a:normAutofit/>
          </a:bodyPr>
          <a:lstStyle/>
          <a:p>
            <a:r>
              <a:rPr lang="en-US">
                <a:ea typeface="+mn-lt"/>
                <a:cs typeface="+mn-lt"/>
              </a:rPr>
              <a:t>Dynamic programming is based on the </a:t>
            </a:r>
            <a:r>
              <a:rPr lang="en-US" b="1">
                <a:ea typeface="+mn-lt"/>
                <a:cs typeface="+mn-lt"/>
              </a:rPr>
              <a:t>principle of optimality.</a:t>
            </a:r>
          </a:p>
          <a:p>
            <a:r>
              <a:rPr lang="en-US">
                <a:ea typeface="+mn-lt"/>
                <a:cs typeface="+mn-lt"/>
              </a:rPr>
              <a:t>The principle of optimality states that </a:t>
            </a:r>
            <a:r>
              <a:rPr lang="en-US" i="1">
                <a:ea typeface="+mn-lt"/>
                <a:cs typeface="+mn-lt"/>
              </a:rPr>
              <a:t>no matter whatever the initial state and initial decision are, the remaining decision sequence must constitute an optimal decision sequence with regard to the state resulting from the first decision.</a:t>
            </a:r>
          </a:p>
          <a:p>
            <a:r>
              <a:rPr lang="en-US">
                <a:ea typeface="+mn-lt"/>
                <a:cs typeface="+mn-lt"/>
              </a:rPr>
              <a:t>The principle implies that an optimal decision sequence is comprised of optimal decision subsequences.</a:t>
            </a:r>
          </a:p>
          <a:p>
            <a:r>
              <a:rPr lang="en-US">
                <a:ea typeface="+mn-lt"/>
                <a:cs typeface="+mn-lt"/>
              </a:rPr>
              <a:t>Since the principle of optimality may not hold for some formulations of some problems, it is necessary to verify that it does hold for the problem being solved. </a:t>
            </a:r>
          </a:p>
          <a:p>
            <a:r>
              <a:rPr lang="en-US">
                <a:ea typeface="+mn-lt"/>
                <a:cs typeface="+mn-lt"/>
              </a:rPr>
              <a:t>Dynamic programming cannot be applied when this principle does not hold.</a:t>
            </a:r>
            <a:endParaRPr lang="en-US">
              <a:ea typeface="Calibri" panose="020F0502020204030204"/>
              <a:cs typeface="Calibri" panose="020F0502020204030204"/>
            </a:endParaRPr>
          </a:p>
        </p:txBody>
      </p:sp>
    </p:spTree>
    <p:extLst>
      <p:ext uri="{BB962C8B-B14F-4D97-AF65-F5344CB8AC3E}">
        <p14:creationId xmlns:p14="http://schemas.microsoft.com/office/powerpoint/2010/main" val="2744947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3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46" name="Freeform: Shape 3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47" name="Freeform: Shape 3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F3C827-984C-7270-3389-6678C34C7E48}"/>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b="1" kern="1200">
                <a:solidFill>
                  <a:schemeClr val="tx1"/>
                </a:solidFill>
                <a:latin typeface="+mj-lt"/>
                <a:ea typeface="+mj-ea"/>
                <a:cs typeface="+mj-cs"/>
              </a:rPr>
              <a:t>Problem 1</a:t>
            </a:r>
            <a:endParaRPr lang="en-US" sz="6400" kern="1200">
              <a:solidFill>
                <a:schemeClr val="tx1"/>
              </a:solidFill>
              <a:latin typeface="+mj-lt"/>
              <a:ea typeface="+mj-ea"/>
              <a:cs typeface="+mj-cs"/>
            </a:endParaRPr>
          </a:p>
        </p:txBody>
      </p:sp>
      <p:pic>
        <p:nvPicPr>
          <p:cNvPr id="4" name="Picture 5" descr="Diagram&#10;&#10;Description automatically generated">
            <a:extLst>
              <a:ext uri="{FF2B5EF4-FFF2-40B4-BE49-F238E27FC236}">
                <a16:creationId xmlns:a16="http://schemas.microsoft.com/office/drawing/2014/main" id="{B03C743B-5A5A-7C8D-59F1-EFAA7661E29D}"/>
              </a:ext>
            </a:extLst>
          </p:cNvPr>
          <p:cNvPicPr>
            <a:picLocks noGrp="1" noChangeAspect="1"/>
          </p:cNvPicPr>
          <p:nvPr>
            <p:ph idx="1"/>
          </p:nvPr>
        </p:nvPicPr>
        <p:blipFill>
          <a:blip r:embed="rId2"/>
          <a:stretch>
            <a:fillRect/>
          </a:stretch>
        </p:blipFill>
        <p:spPr>
          <a:xfrm>
            <a:off x="6097857" y="1716708"/>
            <a:ext cx="4965733" cy="4175851"/>
          </a:xfrm>
          <a:prstGeom prst="rect">
            <a:avLst/>
          </a:prstGeom>
        </p:spPr>
      </p:pic>
    </p:spTree>
    <p:extLst>
      <p:ext uri="{BB962C8B-B14F-4D97-AF65-F5344CB8AC3E}">
        <p14:creationId xmlns:p14="http://schemas.microsoft.com/office/powerpoint/2010/main" val="26660930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1F3C827-984C-7270-3389-6678C34C7E48}"/>
              </a:ext>
            </a:extLst>
          </p:cNvPr>
          <p:cNvSpPr>
            <a:spLocks noGrp="1"/>
          </p:cNvSpPr>
          <p:nvPr>
            <p:ph type="title"/>
          </p:nvPr>
        </p:nvSpPr>
        <p:spPr>
          <a:xfrm>
            <a:off x="1136147" y="998002"/>
            <a:ext cx="3204404" cy="1235847"/>
          </a:xfrm>
        </p:spPr>
        <p:txBody>
          <a:bodyPr>
            <a:normAutofit/>
          </a:bodyPr>
          <a:lstStyle/>
          <a:p>
            <a:r>
              <a:rPr lang="en-US" sz="3600" b="1">
                <a:solidFill>
                  <a:srgbClr val="FFFFFF"/>
                </a:solidFill>
                <a:cs typeface="Calibri Light"/>
              </a:rPr>
              <a:t>Problem 2</a:t>
            </a:r>
            <a:endParaRPr lang="en-US" sz="3600">
              <a:solidFill>
                <a:srgbClr val="FFFFFF"/>
              </a:solidFill>
            </a:endParaRPr>
          </a:p>
        </p:txBody>
      </p:sp>
      <p:sp>
        <p:nvSpPr>
          <p:cNvPr id="3" name="Content Placeholder 2">
            <a:extLst>
              <a:ext uri="{FF2B5EF4-FFF2-40B4-BE49-F238E27FC236}">
                <a16:creationId xmlns:a16="http://schemas.microsoft.com/office/drawing/2014/main" id="{E20AF662-7587-FB10-2DBF-C29D2A88731E}"/>
              </a:ext>
            </a:extLst>
          </p:cNvPr>
          <p:cNvSpPr>
            <a:spLocks noGrp="1"/>
          </p:cNvSpPr>
          <p:nvPr>
            <p:ph idx="1"/>
          </p:nvPr>
        </p:nvSpPr>
        <p:spPr>
          <a:xfrm>
            <a:off x="1139635" y="2546161"/>
            <a:ext cx="3200451" cy="2985929"/>
          </a:xfrm>
        </p:spPr>
        <p:txBody>
          <a:bodyPr vert="horz" lIns="91440" tIns="45720" rIns="91440" bIns="45720" rtlCol="0" anchor="t">
            <a:normAutofit/>
          </a:bodyPr>
          <a:lstStyle/>
          <a:p>
            <a:r>
              <a:rPr lang="en-US" sz="2200" i="1">
                <a:solidFill>
                  <a:srgbClr val="FEFFFF"/>
                </a:solidFill>
                <a:ea typeface="+mn-lt"/>
                <a:cs typeface="+mn-lt"/>
              </a:rPr>
              <a:t>Let the given source vertex be 1. Initialize all distances as infinite, except the distance to the source itself. Total number of vertices in the graph is 7, so all edges must be processed 6 times.</a:t>
            </a:r>
            <a:endParaRPr lang="en-US" sz="2200">
              <a:solidFill>
                <a:srgbClr val="FEFFFF"/>
              </a:solidFill>
              <a:ea typeface="+mn-lt"/>
              <a:cs typeface="+mn-lt"/>
            </a:endParaRPr>
          </a:p>
        </p:txBody>
      </p:sp>
      <p:pic>
        <p:nvPicPr>
          <p:cNvPr id="5" name="Picture 5" descr="Diagram&#10;&#10;Description automatically generated">
            <a:extLst>
              <a:ext uri="{FF2B5EF4-FFF2-40B4-BE49-F238E27FC236}">
                <a16:creationId xmlns:a16="http://schemas.microsoft.com/office/drawing/2014/main" id="{8E3A5508-AD3C-CF27-69D8-4E8AD4932C0C}"/>
              </a:ext>
            </a:extLst>
          </p:cNvPr>
          <p:cNvPicPr>
            <a:picLocks noChangeAspect="1"/>
          </p:cNvPicPr>
          <p:nvPr/>
        </p:nvPicPr>
        <p:blipFill>
          <a:blip r:embed="rId2"/>
          <a:stretch>
            <a:fillRect/>
          </a:stretch>
        </p:blipFill>
        <p:spPr>
          <a:xfrm>
            <a:off x="5282485" y="1485939"/>
            <a:ext cx="6478072" cy="3875387"/>
          </a:xfrm>
          <a:prstGeom prst="rect">
            <a:avLst/>
          </a:prstGeom>
        </p:spPr>
      </p:pic>
    </p:spTree>
    <p:extLst>
      <p:ext uri="{BB962C8B-B14F-4D97-AF65-F5344CB8AC3E}">
        <p14:creationId xmlns:p14="http://schemas.microsoft.com/office/powerpoint/2010/main" val="1456234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Flowchart: Document 5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3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F3C827-984C-7270-3389-6678C34C7E48}"/>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Problem 3</a:t>
            </a:r>
          </a:p>
        </p:txBody>
      </p:sp>
      <p:pic>
        <p:nvPicPr>
          <p:cNvPr id="9" name="Picture 9" descr="A picture containing text, clock, watch&#10;&#10;Description automatically generated">
            <a:extLst>
              <a:ext uri="{FF2B5EF4-FFF2-40B4-BE49-F238E27FC236}">
                <a16:creationId xmlns:a16="http://schemas.microsoft.com/office/drawing/2014/main" id="{9B737A1A-75B5-B52E-EB00-6555E20B8B5D}"/>
              </a:ext>
            </a:extLst>
          </p:cNvPr>
          <p:cNvPicPr>
            <a:picLocks noGrp="1" noChangeAspect="1"/>
          </p:cNvPicPr>
          <p:nvPr>
            <p:ph idx="1"/>
          </p:nvPr>
        </p:nvPicPr>
        <p:blipFill>
          <a:blip r:embed="rId2"/>
          <a:stretch>
            <a:fillRect/>
          </a:stretch>
        </p:blipFill>
        <p:spPr>
          <a:xfrm>
            <a:off x="4207933" y="1501995"/>
            <a:ext cx="7347537" cy="3854986"/>
          </a:xfrm>
          <a:prstGeom prst="rect">
            <a:avLst/>
          </a:prstGeom>
        </p:spPr>
      </p:pic>
    </p:spTree>
    <p:extLst>
      <p:ext uri="{BB962C8B-B14F-4D97-AF65-F5344CB8AC3E}">
        <p14:creationId xmlns:p14="http://schemas.microsoft.com/office/powerpoint/2010/main" val="501104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30">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417162" cy="68580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46" name="Freeform: Shape 32">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272784" cy="68580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a:p>
        </p:txBody>
      </p:sp>
      <p:sp>
        <p:nvSpPr>
          <p:cNvPr id="47" name="Freeform: Shape 34">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17162" cy="68580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F3C827-984C-7270-3389-6678C34C7E48}"/>
              </a:ext>
            </a:extLst>
          </p:cNvPr>
          <p:cNvSpPr>
            <a:spLocks noGrp="1"/>
          </p:cNvSpPr>
          <p:nvPr>
            <p:ph type="title"/>
          </p:nvPr>
        </p:nvSpPr>
        <p:spPr>
          <a:xfrm>
            <a:off x="457201" y="723406"/>
            <a:ext cx="3234018" cy="3826728"/>
          </a:xfrm>
        </p:spPr>
        <p:txBody>
          <a:bodyPr vert="horz" lIns="91440" tIns="45720" rIns="91440" bIns="45720" rtlCol="0" anchor="b">
            <a:normAutofit/>
          </a:bodyPr>
          <a:lstStyle/>
          <a:p>
            <a:pPr algn="ctr"/>
            <a:r>
              <a:rPr lang="en-US" sz="6400" b="1" kern="1200">
                <a:latin typeface="+mj-lt"/>
                <a:ea typeface="+mj-ea"/>
                <a:cs typeface="+mj-cs"/>
              </a:rPr>
              <a:t>Problem </a:t>
            </a:r>
            <a:r>
              <a:rPr lang="en-US" sz="6400" b="1"/>
              <a:t>4</a:t>
            </a:r>
            <a:endParaRPr lang="en-US" sz="6400" b="1" kern="1200">
              <a:latin typeface="+mj-lt"/>
              <a:cs typeface="Calibri Light"/>
            </a:endParaRPr>
          </a:p>
        </p:txBody>
      </p:sp>
      <p:pic>
        <p:nvPicPr>
          <p:cNvPr id="6" name="Picture 6" descr="A picture containing text, watch&#10;&#10;Description automatically generated">
            <a:extLst>
              <a:ext uri="{FF2B5EF4-FFF2-40B4-BE49-F238E27FC236}">
                <a16:creationId xmlns:a16="http://schemas.microsoft.com/office/drawing/2014/main" id="{C15A5E0E-CDDE-F91F-AF22-B04DAAB046BC}"/>
              </a:ext>
            </a:extLst>
          </p:cNvPr>
          <p:cNvPicPr>
            <a:picLocks noGrp="1" noChangeAspect="1"/>
          </p:cNvPicPr>
          <p:nvPr>
            <p:ph idx="1"/>
          </p:nvPr>
        </p:nvPicPr>
        <p:blipFill>
          <a:blip r:embed="rId2"/>
          <a:stretch>
            <a:fillRect/>
          </a:stretch>
        </p:blipFill>
        <p:spPr>
          <a:xfrm>
            <a:off x="6240417" y="1774859"/>
            <a:ext cx="3875333" cy="3315236"/>
          </a:xfrm>
        </p:spPr>
      </p:pic>
    </p:spTree>
    <p:extLst>
      <p:ext uri="{BB962C8B-B14F-4D97-AF65-F5344CB8AC3E}">
        <p14:creationId xmlns:p14="http://schemas.microsoft.com/office/powerpoint/2010/main" val="3433516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ervice hund tagg">
            <a:extLst>
              <a:ext uri="{FF2B5EF4-FFF2-40B4-BE49-F238E27FC236}">
                <a16:creationId xmlns:a16="http://schemas.microsoft.com/office/drawing/2014/main" id="{7882AD7D-5B1A-4A97-9C4E-91F520A72392}"/>
              </a:ext>
            </a:extLst>
          </p:cNvPr>
          <p:cNvPicPr>
            <a:picLocks noChangeAspect="1"/>
          </p:cNvPicPr>
          <p:nvPr/>
        </p:nvPicPr>
        <p:blipFill rotWithShape="1">
          <a:blip r:embed="rId2">
            <a:alphaModFix amt="50000"/>
          </a:blip>
          <a:srcRect t="12986" r="-2" b="2617"/>
          <a:stretch/>
        </p:blipFill>
        <p:spPr>
          <a:xfrm>
            <a:off x="20" y="1"/>
            <a:ext cx="12191980" cy="6857999"/>
          </a:xfrm>
          <a:prstGeom prst="rect">
            <a:avLst/>
          </a:prstGeom>
        </p:spPr>
      </p:pic>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a:xfrm>
            <a:off x="1524000" y="1122362"/>
            <a:ext cx="9144000" cy="2900518"/>
          </a:xfrm>
          <a:prstGeom prst="ellipse">
            <a:avLst/>
          </a:prstGeom>
        </p:spPr>
        <p:txBody>
          <a:bodyPr vert="horz" lIns="91440" tIns="45720" rIns="91440" bIns="45720" rtlCol="0" anchor="b">
            <a:normAutofit/>
          </a:bodyPr>
          <a:lstStyle/>
          <a:p>
            <a:pPr algn="ctr"/>
            <a:r>
              <a:rPr lang="en-US" sz="6000" b="1">
                <a:solidFill>
                  <a:srgbClr val="FFFFFF"/>
                </a:solidFill>
              </a:rPr>
              <a:t>0/1 - Knapsack Problem</a:t>
            </a:r>
            <a:endParaRPr lang="en-US" sz="6000">
              <a:solidFill>
                <a:srgbClr val="FFFFFF"/>
              </a:solidFill>
            </a:endParaRPr>
          </a:p>
        </p:txBody>
      </p:sp>
    </p:spTree>
    <p:extLst>
      <p:ext uri="{BB962C8B-B14F-4D97-AF65-F5344CB8AC3E}">
        <p14:creationId xmlns:p14="http://schemas.microsoft.com/office/powerpoint/2010/main" val="16708208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a:xfrm>
            <a:off x="838200" y="365125"/>
            <a:ext cx="10515600" cy="785412"/>
          </a:xfrm>
        </p:spPr>
        <p:txBody>
          <a:bodyPr>
            <a:normAutofit/>
          </a:bodyPr>
          <a:lstStyle/>
          <a:p>
            <a:r>
              <a:rPr lang="en-US" sz="4000" b="1">
                <a:cs typeface="Calibri Light"/>
              </a:rPr>
              <a:t>0/1 - Knapsack Problem</a:t>
            </a:r>
            <a:endParaRPr lang="en-US" sz="4000">
              <a:cs typeface="Calibri Light"/>
            </a:endParaRPr>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369612"/>
            <a:ext cx="11057262" cy="5312290"/>
          </a:xfrm>
        </p:spPr>
        <p:txBody>
          <a:bodyPr vert="horz" lIns="91440" tIns="45720" rIns="91440" bIns="45720" rtlCol="0" anchor="t">
            <a:noAutofit/>
          </a:bodyPr>
          <a:lstStyle/>
          <a:p>
            <a:r>
              <a:rPr lang="en-US" sz="2400" b="1">
                <a:ea typeface="+mn-lt"/>
                <a:cs typeface="+mn-lt"/>
              </a:rPr>
              <a:t>Knapsack Problem</a:t>
            </a:r>
            <a:r>
              <a:rPr lang="en-US" sz="2400">
                <a:ea typeface="+mn-lt"/>
                <a:cs typeface="+mn-lt"/>
              </a:rPr>
              <a:t> algorithm is a very helpful problem in combinatorics. In the supermarket there are n packages (n ≤ 100) the package </a:t>
            </a:r>
            <a:r>
              <a:rPr lang="en-US" sz="2400" err="1">
                <a:ea typeface="+mn-lt"/>
                <a:cs typeface="+mn-lt"/>
              </a:rPr>
              <a:t>i</a:t>
            </a:r>
            <a:r>
              <a:rPr lang="en-US" sz="2400">
                <a:ea typeface="+mn-lt"/>
                <a:cs typeface="+mn-lt"/>
              </a:rPr>
              <a:t> has weight </a:t>
            </a:r>
            <a:r>
              <a:rPr lang="en-US" sz="2400" b="1" i="1">
                <a:ea typeface="+mn-lt"/>
                <a:cs typeface="+mn-lt"/>
              </a:rPr>
              <a:t>W[</a:t>
            </a:r>
            <a:r>
              <a:rPr lang="en-US" sz="2400" b="1" i="1" err="1">
                <a:ea typeface="+mn-lt"/>
                <a:cs typeface="+mn-lt"/>
              </a:rPr>
              <a:t>i</a:t>
            </a:r>
            <a:r>
              <a:rPr lang="en-US" sz="2400" b="1" i="1">
                <a:ea typeface="+mn-lt"/>
                <a:cs typeface="+mn-lt"/>
              </a:rPr>
              <a:t>] ≤ 100 </a:t>
            </a:r>
            <a:r>
              <a:rPr lang="en-US" sz="2400">
                <a:ea typeface="+mn-lt"/>
                <a:cs typeface="+mn-lt"/>
              </a:rPr>
              <a:t>and value </a:t>
            </a:r>
            <a:r>
              <a:rPr lang="en-US" sz="2400" b="1" i="1">
                <a:ea typeface="+mn-lt"/>
                <a:cs typeface="+mn-lt"/>
              </a:rPr>
              <a:t>V[</a:t>
            </a:r>
            <a:r>
              <a:rPr lang="en-US" sz="2400" b="1" i="1" err="1">
                <a:ea typeface="+mn-lt"/>
                <a:cs typeface="+mn-lt"/>
              </a:rPr>
              <a:t>i</a:t>
            </a:r>
            <a:r>
              <a:rPr lang="en-US" sz="2400" b="1" i="1">
                <a:ea typeface="+mn-lt"/>
                <a:cs typeface="+mn-lt"/>
              </a:rPr>
              <a:t>] ≤ 100.</a:t>
            </a:r>
            <a:r>
              <a:rPr lang="en-US" sz="2400">
                <a:ea typeface="+mn-lt"/>
                <a:cs typeface="+mn-lt"/>
              </a:rPr>
              <a:t> A thief breaks into the supermarket, the thief cannot carry weight exceeding </a:t>
            </a:r>
            <a:r>
              <a:rPr lang="en-US" sz="2400" b="1" i="1">
                <a:ea typeface="+mn-lt"/>
                <a:cs typeface="+mn-lt"/>
              </a:rPr>
              <a:t>M (M ≤ 10)</a:t>
            </a:r>
            <a:r>
              <a:rPr lang="en-US" sz="2400">
                <a:ea typeface="+mn-lt"/>
                <a:cs typeface="+mn-lt"/>
              </a:rPr>
              <a:t>. </a:t>
            </a:r>
          </a:p>
          <a:p>
            <a:r>
              <a:rPr lang="en-US" sz="2400">
                <a:ea typeface="+mn-lt"/>
                <a:cs typeface="+mn-lt"/>
              </a:rPr>
              <a:t>The problem to be solved here is: which packages the thief will take away to get the highest value?</a:t>
            </a:r>
          </a:p>
          <a:p>
            <a:r>
              <a:rPr lang="en-US" sz="2400" b="1">
                <a:ea typeface="+mn-lt"/>
                <a:cs typeface="+mn-lt"/>
              </a:rPr>
              <a:t>Input</a:t>
            </a:r>
          </a:p>
          <a:p>
            <a:pPr lvl="1">
              <a:buFont typeface="Courier New" panose="020B0604020202020204" pitchFamily="34" charset="0"/>
              <a:buChar char="o"/>
            </a:pPr>
            <a:r>
              <a:rPr lang="en-US" i="1">
                <a:ea typeface="+mn-lt"/>
                <a:cs typeface="+mn-lt"/>
              </a:rPr>
              <a:t>Maximum weight M and the number of packages n.</a:t>
            </a:r>
            <a:endParaRPr lang="en-US" i="1">
              <a:cs typeface="Calibri" panose="020F0502020204030204"/>
            </a:endParaRPr>
          </a:p>
          <a:p>
            <a:pPr lvl="1">
              <a:buFont typeface="Courier New" panose="020B0604020202020204" pitchFamily="34" charset="0"/>
              <a:buChar char="o"/>
            </a:pPr>
            <a:r>
              <a:rPr lang="en-US" i="1">
                <a:ea typeface="+mn-lt"/>
                <a:cs typeface="+mn-lt"/>
              </a:rPr>
              <a:t>Array of weight W[</a:t>
            </a:r>
            <a:r>
              <a:rPr lang="en-US" i="1" err="1">
                <a:ea typeface="+mn-lt"/>
                <a:cs typeface="+mn-lt"/>
              </a:rPr>
              <a:t>i</a:t>
            </a:r>
            <a:r>
              <a:rPr lang="en-US" i="1">
                <a:ea typeface="+mn-lt"/>
                <a:cs typeface="+mn-lt"/>
              </a:rPr>
              <a:t>] and corresponding value V[</a:t>
            </a:r>
            <a:r>
              <a:rPr lang="en-US" i="1" err="1">
                <a:ea typeface="+mn-lt"/>
                <a:cs typeface="+mn-lt"/>
              </a:rPr>
              <a:t>i</a:t>
            </a:r>
            <a:r>
              <a:rPr lang="en-US" i="1">
                <a:ea typeface="+mn-lt"/>
                <a:cs typeface="+mn-lt"/>
              </a:rPr>
              <a:t>].</a:t>
            </a:r>
            <a:endParaRPr lang="en-US" i="1">
              <a:cs typeface="Calibri"/>
            </a:endParaRPr>
          </a:p>
          <a:p>
            <a:r>
              <a:rPr lang="en-US" sz="2400" b="1">
                <a:ea typeface="+mn-lt"/>
                <a:cs typeface="+mn-lt"/>
              </a:rPr>
              <a:t>Output:</a:t>
            </a:r>
            <a:endParaRPr lang="en-US" sz="2400">
              <a:cs typeface="Calibri"/>
            </a:endParaRPr>
          </a:p>
          <a:p>
            <a:pPr lvl="1">
              <a:buFont typeface="Courier New" panose="020B0604020202020204" pitchFamily="34" charset="0"/>
              <a:buChar char="o"/>
            </a:pPr>
            <a:r>
              <a:rPr lang="en-US" i="1">
                <a:ea typeface="+mn-lt"/>
                <a:cs typeface="+mn-lt"/>
              </a:rPr>
              <a:t>Maximize value and corresponding weight in capacity.</a:t>
            </a:r>
            <a:endParaRPr lang="en-US" i="1">
              <a:cs typeface="Calibri"/>
            </a:endParaRPr>
          </a:p>
          <a:p>
            <a:pPr lvl="1">
              <a:buFont typeface="Courier New" panose="020B0604020202020204" pitchFamily="34" charset="0"/>
              <a:buChar char="o"/>
            </a:pPr>
            <a:r>
              <a:rPr lang="en-US" i="1">
                <a:ea typeface="+mn-lt"/>
                <a:cs typeface="+mn-lt"/>
              </a:rPr>
              <a:t>Which packages the thief will take away.</a:t>
            </a:r>
            <a:endParaRPr lang="en-US" i="1">
              <a:cs typeface="Calibri"/>
            </a:endParaRPr>
          </a:p>
          <a:p>
            <a:endParaRPr lang="en-US" sz="2400">
              <a:cs typeface="Calibri" panose="020F0502020204030204"/>
            </a:endParaRPr>
          </a:p>
        </p:txBody>
      </p:sp>
    </p:spTree>
    <p:extLst>
      <p:ext uri="{BB962C8B-B14F-4D97-AF65-F5344CB8AC3E}">
        <p14:creationId xmlns:p14="http://schemas.microsoft.com/office/powerpoint/2010/main" val="2561103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a:xfrm>
            <a:off x="838200" y="365125"/>
            <a:ext cx="10515600" cy="852931"/>
          </a:xfrm>
        </p:spPr>
        <p:txBody>
          <a:bodyPr>
            <a:normAutofit/>
          </a:bodyPr>
          <a:lstStyle/>
          <a:p>
            <a:r>
              <a:rPr lang="en-US" sz="4000" b="1">
                <a:cs typeface="Calibri Light"/>
              </a:rPr>
              <a:t>0/1 - Knapsack Problem</a:t>
            </a:r>
            <a:endParaRPr lang="en-US" sz="4000">
              <a:cs typeface="Calibri Light"/>
            </a:endParaRPr>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459094"/>
            <a:ext cx="11057262" cy="5222808"/>
          </a:xfrm>
        </p:spPr>
        <p:txBody>
          <a:bodyPr vert="horz" lIns="91440" tIns="45720" rIns="91440" bIns="45720" rtlCol="0" anchor="t">
            <a:normAutofit/>
          </a:bodyPr>
          <a:lstStyle/>
          <a:p>
            <a:r>
              <a:rPr lang="en-US" sz="2400">
                <a:ea typeface="+mn-lt"/>
                <a:cs typeface="+mn-lt"/>
              </a:rPr>
              <a:t>The 0/1 Knapsack problem using dynamic programming. In this Knapsack algorithm type, each package can be taken or not taken. Besides, the</a:t>
            </a:r>
            <a:r>
              <a:rPr lang="en-US" sz="2400" i="1">
                <a:ea typeface="+mn-lt"/>
                <a:cs typeface="+mn-lt"/>
              </a:rPr>
              <a:t> thief cannot take a fractional amount of a taken package or take a package more than once</a:t>
            </a:r>
            <a:r>
              <a:rPr lang="en-US" sz="2400">
                <a:ea typeface="+mn-lt"/>
                <a:cs typeface="+mn-lt"/>
              </a:rPr>
              <a:t>. This type can be solved by Dynamic Programming Approach.</a:t>
            </a:r>
          </a:p>
          <a:p>
            <a:r>
              <a:rPr lang="en-US" sz="2400">
                <a:ea typeface="+mn-lt"/>
                <a:cs typeface="+mn-lt"/>
              </a:rPr>
              <a:t>The basic idea of Knapsack dynamic programming is to use a table to store the solutions of solved subproblems.</a:t>
            </a:r>
            <a:endParaRPr lang="en-US" sz="2400">
              <a:cs typeface="Calibri"/>
            </a:endParaRPr>
          </a:p>
          <a:p>
            <a:r>
              <a:rPr lang="en-US" sz="2400">
                <a:ea typeface="+mn-lt"/>
                <a:cs typeface="+mn-lt"/>
              </a:rPr>
              <a:t>When analyzing 0/1 Knapsack problem using Dynamic programming, you can find some noticeable points. </a:t>
            </a:r>
          </a:p>
          <a:p>
            <a:r>
              <a:rPr lang="en-US" sz="2400">
                <a:ea typeface="+mn-lt"/>
                <a:cs typeface="+mn-lt"/>
              </a:rPr>
              <a:t>The value of the knapsack algorithm depends on two factors:</a:t>
            </a:r>
            <a:endParaRPr lang="en-US" sz="2400">
              <a:cs typeface="Calibri"/>
            </a:endParaRPr>
          </a:p>
          <a:p>
            <a:pPr lvl="1">
              <a:buFont typeface="Courier New" panose="020B0604020202020204" pitchFamily="34" charset="0"/>
              <a:buChar char="o"/>
            </a:pPr>
            <a:r>
              <a:rPr lang="en-US" b="1" i="1">
                <a:ea typeface="+mn-lt"/>
                <a:cs typeface="+mn-lt"/>
              </a:rPr>
              <a:t>How many packages are being considered?</a:t>
            </a:r>
            <a:endParaRPr lang="en-US" b="1" i="1">
              <a:cs typeface="Calibri"/>
            </a:endParaRPr>
          </a:p>
          <a:p>
            <a:pPr lvl="1">
              <a:buFont typeface="Courier New" panose="020B0604020202020204" pitchFamily="34" charset="0"/>
              <a:buChar char="o"/>
            </a:pPr>
            <a:r>
              <a:rPr lang="en-US" b="1" i="1">
                <a:ea typeface="+mn-lt"/>
                <a:cs typeface="+mn-lt"/>
              </a:rPr>
              <a:t>The remaining weight which the knapsack can store?</a:t>
            </a:r>
            <a:endParaRPr lang="en-US" b="1" i="1">
              <a:cs typeface="Calibri"/>
            </a:endParaRPr>
          </a:p>
          <a:p>
            <a:endParaRPr lang="en-US" sz="2400">
              <a:cs typeface="Calibri"/>
            </a:endParaRPr>
          </a:p>
        </p:txBody>
      </p:sp>
    </p:spTree>
    <p:extLst>
      <p:ext uri="{BB962C8B-B14F-4D97-AF65-F5344CB8AC3E}">
        <p14:creationId xmlns:p14="http://schemas.microsoft.com/office/powerpoint/2010/main" val="3870898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a:xfrm>
            <a:off x="838200" y="365125"/>
            <a:ext cx="10515600" cy="746829"/>
          </a:xfrm>
        </p:spPr>
        <p:txBody>
          <a:bodyPr>
            <a:normAutofit/>
          </a:bodyPr>
          <a:lstStyle/>
          <a:p>
            <a:r>
              <a:rPr lang="en-US" sz="4000" b="1">
                <a:cs typeface="Calibri Light"/>
              </a:rPr>
              <a:t>0/1 - Knapsack Problem</a:t>
            </a:r>
            <a:endParaRPr lang="en-US" sz="4000">
              <a:cs typeface="Calibri Light"/>
            </a:endParaRPr>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439803"/>
            <a:ext cx="11057262" cy="5242099"/>
          </a:xfrm>
        </p:spPr>
        <p:txBody>
          <a:bodyPr vert="horz" lIns="91440" tIns="45720" rIns="91440" bIns="45720" rtlCol="0" anchor="t">
            <a:normAutofit/>
          </a:bodyPr>
          <a:lstStyle/>
          <a:p>
            <a:r>
              <a:rPr lang="en-US" sz="2400">
                <a:ea typeface="+mn-lt"/>
                <a:cs typeface="+mn-lt"/>
              </a:rPr>
              <a:t>Therefore, you have two variable quantities. With dynamic programming, you have useful information:</a:t>
            </a:r>
            <a:endParaRPr lang="en-US">
              <a:cs typeface="Calibri" panose="020F0502020204030204"/>
            </a:endParaRPr>
          </a:p>
          <a:p>
            <a:pPr lvl="1">
              <a:buFont typeface="Courier New" panose="020B0604020202020204" pitchFamily="34" charset="0"/>
              <a:buChar char="o"/>
            </a:pPr>
            <a:r>
              <a:rPr lang="en-US" b="1" i="1">
                <a:ea typeface="+mn-lt"/>
                <a:cs typeface="+mn-lt"/>
              </a:rPr>
              <a:t>the objective function will depend on two variable quantities</a:t>
            </a:r>
            <a:endParaRPr lang="en-US" b="1" i="1">
              <a:cs typeface="Calibri"/>
            </a:endParaRPr>
          </a:p>
          <a:p>
            <a:pPr lvl="1">
              <a:buFont typeface="Courier New" panose="020B0604020202020204" pitchFamily="34" charset="0"/>
              <a:buChar char="o"/>
            </a:pPr>
            <a:r>
              <a:rPr lang="en-US" b="1" i="1">
                <a:ea typeface="+mn-lt"/>
                <a:cs typeface="+mn-lt"/>
              </a:rPr>
              <a:t>the table of options will be a 2-dimensional table.</a:t>
            </a:r>
          </a:p>
          <a:p>
            <a:r>
              <a:rPr lang="en-US" sz="2400">
                <a:ea typeface="+mn-lt"/>
                <a:cs typeface="+mn-lt"/>
              </a:rPr>
              <a:t>If calling B[</a:t>
            </a:r>
            <a:r>
              <a:rPr lang="en-US" sz="2400" err="1">
                <a:ea typeface="+mn-lt"/>
                <a:cs typeface="+mn-lt"/>
              </a:rPr>
              <a:t>i</a:t>
            </a:r>
            <a:r>
              <a:rPr lang="en-US" sz="2400">
                <a:ea typeface="+mn-lt"/>
                <a:cs typeface="+mn-lt"/>
              </a:rPr>
              <a:t>][j] is the maximum possible value by selecting in packages {1, 2, …, </a:t>
            </a:r>
            <a:r>
              <a:rPr lang="en-US" sz="2400" err="1">
                <a:ea typeface="+mn-lt"/>
                <a:cs typeface="+mn-lt"/>
              </a:rPr>
              <a:t>i</a:t>
            </a:r>
            <a:r>
              <a:rPr lang="en-US" sz="2400">
                <a:ea typeface="+mn-lt"/>
                <a:cs typeface="+mn-lt"/>
              </a:rPr>
              <a:t>} with weight limit j.</a:t>
            </a:r>
          </a:p>
          <a:p>
            <a:r>
              <a:rPr lang="en-US" sz="2400">
                <a:ea typeface="+mn-lt"/>
                <a:cs typeface="+mn-lt"/>
              </a:rPr>
              <a:t>The maximum value when selected in n packages with the weight limit M is B[n][M]. In other words: When there are </a:t>
            </a:r>
            <a:r>
              <a:rPr lang="en-US" sz="2400" err="1">
                <a:ea typeface="+mn-lt"/>
                <a:cs typeface="+mn-lt"/>
              </a:rPr>
              <a:t>i</a:t>
            </a:r>
            <a:r>
              <a:rPr lang="en-US" sz="2400">
                <a:ea typeface="+mn-lt"/>
                <a:cs typeface="+mn-lt"/>
              </a:rPr>
              <a:t> packages to choose, B[</a:t>
            </a:r>
            <a:r>
              <a:rPr lang="en-US" sz="2400" err="1">
                <a:ea typeface="+mn-lt"/>
                <a:cs typeface="+mn-lt"/>
              </a:rPr>
              <a:t>i</a:t>
            </a:r>
            <a:r>
              <a:rPr lang="en-US" sz="2400">
                <a:ea typeface="+mn-lt"/>
                <a:cs typeface="+mn-lt"/>
              </a:rPr>
              <a:t>][j] is the optimal weight when the maximum weight of the knapsack is j.</a:t>
            </a:r>
            <a:endParaRPr lang="en-US" sz="2400">
              <a:cs typeface="Calibri"/>
            </a:endParaRPr>
          </a:p>
          <a:p>
            <a:r>
              <a:rPr lang="en-US" sz="2400">
                <a:ea typeface="+mn-lt"/>
                <a:cs typeface="+mn-lt"/>
              </a:rPr>
              <a:t>The optimal weight is always less than or equal to the maximum weight: B[</a:t>
            </a:r>
            <a:r>
              <a:rPr lang="en-US" sz="2400" err="1">
                <a:ea typeface="+mn-lt"/>
                <a:cs typeface="+mn-lt"/>
              </a:rPr>
              <a:t>i</a:t>
            </a:r>
            <a:r>
              <a:rPr lang="en-US" sz="2400">
                <a:ea typeface="+mn-lt"/>
                <a:cs typeface="+mn-lt"/>
              </a:rPr>
              <a:t>][j] ≤ j.</a:t>
            </a:r>
            <a:endParaRPr lang="en-US"/>
          </a:p>
        </p:txBody>
      </p:sp>
    </p:spTree>
    <p:extLst>
      <p:ext uri="{BB962C8B-B14F-4D97-AF65-F5344CB8AC3E}">
        <p14:creationId xmlns:p14="http://schemas.microsoft.com/office/powerpoint/2010/main" val="2435857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a:xfrm>
            <a:off x="838200" y="365125"/>
            <a:ext cx="10515600" cy="766120"/>
          </a:xfrm>
        </p:spPr>
        <p:txBody>
          <a:bodyPr>
            <a:normAutofit/>
          </a:bodyPr>
          <a:lstStyle/>
          <a:p>
            <a:r>
              <a:rPr lang="en-US" sz="4000" b="1">
                <a:cs typeface="Calibri Light"/>
              </a:rPr>
              <a:t>0/1 - Knapsack Problem</a:t>
            </a:r>
            <a:endParaRPr lang="en-US" sz="4000">
              <a:cs typeface="Calibri Light"/>
            </a:endParaRPr>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478385"/>
            <a:ext cx="11057262" cy="5203517"/>
          </a:xfrm>
        </p:spPr>
        <p:txBody>
          <a:bodyPr vert="horz" lIns="91440" tIns="45720" rIns="91440" bIns="45720" rtlCol="0" anchor="t">
            <a:normAutofit/>
          </a:bodyPr>
          <a:lstStyle/>
          <a:p>
            <a:r>
              <a:rPr lang="en-US" sz="2400">
                <a:ea typeface="+mn-lt"/>
                <a:cs typeface="+mn-lt"/>
              </a:rPr>
              <a:t>For example: B[4][10] = 8. It means that in the optimal case, the total weight of the selected packages is 8, when there are 4 first packages to choose from (1st to 4th package) and the maximum weight of the knapsack is 10. It is not necessary that all 4 items are selected.</a:t>
            </a:r>
          </a:p>
          <a:p>
            <a:r>
              <a:rPr lang="en-US" sz="2400">
                <a:ea typeface="+mn-lt"/>
                <a:cs typeface="+mn-lt"/>
              </a:rPr>
              <a:t>W[</a:t>
            </a:r>
            <a:r>
              <a:rPr lang="en-US" sz="2400" err="1">
                <a:ea typeface="+mn-lt"/>
                <a:cs typeface="+mn-lt"/>
              </a:rPr>
              <a:t>i</a:t>
            </a:r>
            <a:r>
              <a:rPr lang="en-US" sz="2400">
                <a:ea typeface="+mn-lt"/>
                <a:cs typeface="+mn-lt"/>
              </a:rPr>
              <a:t>], V[</a:t>
            </a:r>
            <a:r>
              <a:rPr lang="en-US" sz="2400" err="1">
                <a:ea typeface="+mn-lt"/>
                <a:cs typeface="+mn-lt"/>
              </a:rPr>
              <a:t>i</a:t>
            </a:r>
            <a:r>
              <a:rPr lang="en-US" sz="2400">
                <a:ea typeface="+mn-lt"/>
                <a:cs typeface="+mn-lt"/>
              </a:rPr>
              <a:t>] are in turn the weight and value of package </a:t>
            </a:r>
            <a:r>
              <a:rPr lang="en-US" sz="2400" err="1">
                <a:ea typeface="+mn-lt"/>
                <a:cs typeface="+mn-lt"/>
              </a:rPr>
              <a:t>i</a:t>
            </a:r>
            <a:r>
              <a:rPr lang="en-US" sz="2400">
                <a:ea typeface="+mn-lt"/>
                <a:cs typeface="+mn-lt"/>
              </a:rPr>
              <a:t>, in which </a:t>
            </a:r>
            <a:r>
              <a:rPr lang="en-US" sz="2400" err="1">
                <a:ea typeface="+mn-lt"/>
                <a:cs typeface="+mn-lt"/>
              </a:rPr>
              <a:t>i</a:t>
            </a:r>
            <a:r>
              <a:rPr lang="en-US" sz="2400">
                <a:ea typeface="+mn-lt"/>
                <a:cs typeface="+mn-lt"/>
              </a:rPr>
              <a:t> ∈ {1, …, n}.</a:t>
            </a:r>
          </a:p>
          <a:p>
            <a:r>
              <a:rPr lang="en-US" sz="2400">
                <a:ea typeface="+mn-lt"/>
                <a:cs typeface="+mn-lt"/>
              </a:rPr>
              <a:t>M is the maximum weight that the knapsack can carry.</a:t>
            </a:r>
            <a:endParaRPr lang="en-US"/>
          </a:p>
          <a:p>
            <a:r>
              <a:rPr lang="en-US" sz="2400" b="1" i="1">
                <a:ea typeface="+mn-lt"/>
                <a:cs typeface="+mn-lt"/>
              </a:rPr>
              <a:t>If ( j &lt; </a:t>
            </a:r>
            <a:r>
              <a:rPr lang="en-US" sz="2400" b="1" i="1" err="1">
                <a:ea typeface="+mn-lt"/>
                <a:cs typeface="+mn-lt"/>
              </a:rPr>
              <a:t>wt</a:t>
            </a:r>
            <a:r>
              <a:rPr lang="en-US" sz="2400" b="1" i="1">
                <a:ea typeface="+mn-lt"/>
                <a:cs typeface="+mn-lt"/>
              </a:rPr>
              <a:t>[ </a:t>
            </a:r>
            <a:r>
              <a:rPr lang="en-US" sz="2400" b="1" i="1" err="1">
                <a:ea typeface="+mn-lt"/>
                <a:cs typeface="+mn-lt"/>
              </a:rPr>
              <a:t>i</a:t>
            </a:r>
            <a:r>
              <a:rPr lang="en-US" sz="2400" b="1" i="1">
                <a:ea typeface="+mn-lt"/>
                <a:cs typeface="+mn-lt"/>
              </a:rPr>
              <a:t> ] ) :</a:t>
            </a:r>
          </a:p>
          <a:p>
            <a:pPr marL="457200" lvl="1" indent="0">
              <a:buNone/>
            </a:pPr>
            <a:r>
              <a:rPr lang="en-US" i="1">
                <a:latin typeface="Consolas"/>
                <a:ea typeface="+mn-lt"/>
                <a:cs typeface="+mn-lt"/>
              </a:rPr>
              <a:t>B[</a:t>
            </a:r>
            <a:r>
              <a:rPr lang="en-US" i="1" err="1">
                <a:latin typeface="Consolas"/>
                <a:ea typeface="+mn-lt"/>
                <a:cs typeface="+mn-lt"/>
              </a:rPr>
              <a:t>i</a:t>
            </a:r>
            <a:r>
              <a:rPr lang="en-US" i="1">
                <a:latin typeface="Consolas"/>
                <a:ea typeface="+mn-lt"/>
                <a:cs typeface="+mn-lt"/>
              </a:rPr>
              <a:t>][j] = B[</a:t>
            </a:r>
            <a:r>
              <a:rPr lang="en-US" i="1" err="1">
                <a:latin typeface="Consolas"/>
                <a:ea typeface="+mn-lt"/>
                <a:cs typeface="+mn-lt"/>
              </a:rPr>
              <a:t>i</a:t>
            </a:r>
            <a:r>
              <a:rPr lang="en-US" i="1">
                <a:latin typeface="Consolas"/>
                <a:ea typeface="+mn-lt"/>
                <a:cs typeface="+mn-lt"/>
              </a:rPr>
              <a:t> – 1][j]</a:t>
            </a:r>
          </a:p>
          <a:p>
            <a:r>
              <a:rPr lang="en-US" sz="2400" b="1" i="1">
                <a:latin typeface="Calibri"/>
                <a:ea typeface="+mn-lt"/>
                <a:cs typeface="+mn-lt"/>
              </a:rPr>
              <a:t>Else :</a:t>
            </a:r>
          </a:p>
          <a:p>
            <a:pPr marL="0" indent="0">
              <a:buNone/>
            </a:pPr>
            <a:r>
              <a:rPr lang="en-US" sz="2400" i="1">
                <a:latin typeface="Consolas"/>
                <a:ea typeface="+mn-lt"/>
                <a:cs typeface="+mn-lt"/>
              </a:rPr>
              <a:t>   B[</a:t>
            </a:r>
            <a:r>
              <a:rPr lang="en-US" sz="2400" i="1" err="1">
                <a:latin typeface="Consolas"/>
                <a:ea typeface="+mn-lt"/>
                <a:cs typeface="+mn-lt"/>
              </a:rPr>
              <a:t>i</a:t>
            </a:r>
            <a:r>
              <a:rPr lang="en-US" sz="2400" i="1">
                <a:latin typeface="Consolas"/>
                <a:ea typeface="+mn-lt"/>
                <a:cs typeface="+mn-lt"/>
              </a:rPr>
              <a:t>][j]= max(V[</a:t>
            </a:r>
            <a:r>
              <a:rPr lang="en-US" sz="2400" i="1" err="1">
                <a:latin typeface="Consolas"/>
                <a:ea typeface="+mn-lt"/>
                <a:cs typeface="+mn-lt"/>
              </a:rPr>
              <a:t>i</a:t>
            </a:r>
            <a:r>
              <a:rPr lang="en-US" sz="2400" i="1">
                <a:latin typeface="Consolas"/>
                <a:ea typeface="+mn-lt"/>
                <a:cs typeface="+mn-lt"/>
              </a:rPr>
              <a:t>]+B[</a:t>
            </a:r>
            <a:r>
              <a:rPr lang="en-US" sz="2400" i="1" err="1">
                <a:latin typeface="Consolas"/>
                <a:ea typeface="+mn-lt"/>
                <a:cs typeface="+mn-lt"/>
              </a:rPr>
              <a:t>i</a:t>
            </a:r>
            <a:r>
              <a:rPr lang="en-US" sz="2400" i="1">
                <a:latin typeface="Consolas"/>
                <a:ea typeface="+mn-lt"/>
                <a:cs typeface="+mn-lt"/>
              </a:rPr>
              <a:t> – 1][j – W[</a:t>
            </a:r>
            <a:r>
              <a:rPr lang="en-US" sz="2400" i="1" err="1">
                <a:latin typeface="Consolas"/>
                <a:ea typeface="+mn-lt"/>
                <a:cs typeface="+mn-lt"/>
              </a:rPr>
              <a:t>i</a:t>
            </a:r>
            <a:r>
              <a:rPr lang="en-US" sz="2400" i="1">
                <a:latin typeface="Consolas"/>
                <a:ea typeface="+mn-lt"/>
                <a:cs typeface="+mn-lt"/>
              </a:rPr>
              <a:t>]], B[</a:t>
            </a:r>
            <a:r>
              <a:rPr lang="en-US" sz="2400" i="1" err="1">
                <a:latin typeface="Consolas"/>
                <a:ea typeface="+mn-lt"/>
                <a:cs typeface="+mn-lt"/>
              </a:rPr>
              <a:t>i</a:t>
            </a:r>
            <a:r>
              <a:rPr lang="en-US" sz="2400" i="1">
                <a:latin typeface="Consolas"/>
                <a:ea typeface="+mn-lt"/>
                <a:cs typeface="+mn-lt"/>
              </a:rPr>
              <a:t> – 1][j])</a:t>
            </a:r>
          </a:p>
        </p:txBody>
      </p:sp>
    </p:spTree>
    <p:extLst>
      <p:ext uri="{BB962C8B-B14F-4D97-AF65-F5344CB8AC3E}">
        <p14:creationId xmlns:p14="http://schemas.microsoft.com/office/powerpoint/2010/main" val="2582092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r>
              <a:rPr lang="en-US" sz="2400">
                <a:latin typeface="Calibri"/>
                <a:ea typeface="+mn-lt"/>
                <a:cs typeface="+mn-lt"/>
              </a:rPr>
              <a:t>Let's say we have 4 items and a knapsack of capacity 7.</a:t>
            </a: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r>
              <a:rPr lang="en-US" sz="2400">
                <a:latin typeface="Calibri"/>
                <a:ea typeface="+mn-lt"/>
                <a:cs typeface="+mn-lt"/>
              </a:rPr>
              <a:t>Hence, m = 7</a:t>
            </a:r>
          </a:p>
          <a:p>
            <a:endParaRPr lang="en-US" sz="2400">
              <a:latin typeface="Calibri"/>
              <a:ea typeface="+mn-lt"/>
              <a:cs typeface="+mn-lt"/>
            </a:endParaRPr>
          </a:p>
        </p:txBody>
      </p:sp>
      <p:graphicFrame>
        <p:nvGraphicFramePr>
          <p:cNvPr id="4" name="Table 4">
            <a:extLst>
              <a:ext uri="{FF2B5EF4-FFF2-40B4-BE49-F238E27FC236}">
                <a16:creationId xmlns:a16="http://schemas.microsoft.com/office/drawing/2014/main" id="{72C4B5B1-6275-30E3-4184-9E993484A21E}"/>
              </a:ext>
            </a:extLst>
          </p:cNvPr>
          <p:cNvGraphicFramePr>
            <a:graphicFrameLocks noGrp="1"/>
          </p:cNvGraphicFramePr>
          <p:nvPr>
            <p:extLst>
              <p:ext uri="{D42A27DB-BD31-4B8C-83A1-F6EECF244321}">
                <p14:modId xmlns:p14="http://schemas.microsoft.com/office/powerpoint/2010/main" val="2587249911"/>
              </p:ext>
            </p:extLst>
          </p:nvPr>
        </p:nvGraphicFramePr>
        <p:xfrm>
          <a:off x="2085126" y="2374906"/>
          <a:ext cx="8168640" cy="914400"/>
        </p:xfrm>
        <a:graphic>
          <a:graphicData uri="http://schemas.openxmlformats.org/drawingml/2006/table">
            <a:tbl>
              <a:tblPr firstRow="1" bandRow="1">
                <a:tableStyleId>{5C22544A-7EE6-4342-B048-85BDC9FD1C3A}</a:tableStyleId>
              </a:tblPr>
              <a:tblGrid>
                <a:gridCol w="1633728">
                  <a:extLst>
                    <a:ext uri="{9D8B030D-6E8A-4147-A177-3AD203B41FA5}">
                      <a16:colId xmlns:a16="http://schemas.microsoft.com/office/drawing/2014/main" val="1077951943"/>
                    </a:ext>
                  </a:extLst>
                </a:gridCol>
                <a:gridCol w="1633728">
                  <a:extLst>
                    <a:ext uri="{9D8B030D-6E8A-4147-A177-3AD203B41FA5}">
                      <a16:colId xmlns:a16="http://schemas.microsoft.com/office/drawing/2014/main" val="2128626575"/>
                    </a:ext>
                  </a:extLst>
                </a:gridCol>
                <a:gridCol w="1633728">
                  <a:extLst>
                    <a:ext uri="{9D8B030D-6E8A-4147-A177-3AD203B41FA5}">
                      <a16:colId xmlns:a16="http://schemas.microsoft.com/office/drawing/2014/main" val="4031243840"/>
                    </a:ext>
                  </a:extLst>
                </a:gridCol>
                <a:gridCol w="1633728">
                  <a:extLst>
                    <a:ext uri="{9D8B030D-6E8A-4147-A177-3AD203B41FA5}">
                      <a16:colId xmlns:a16="http://schemas.microsoft.com/office/drawing/2014/main" val="1853187179"/>
                    </a:ext>
                  </a:extLst>
                </a:gridCol>
                <a:gridCol w="1633728">
                  <a:extLst>
                    <a:ext uri="{9D8B030D-6E8A-4147-A177-3AD203B41FA5}">
                      <a16:colId xmlns:a16="http://schemas.microsoft.com/office/drawing/2014/main" val="4154174617"/>
                    </a:ext>
                  </a:extLst>
                </a:gridCol>
              </a:tblGrid>
              <a:tr h="370840">
                <a:tc>
                  <a:txBody>
                    <a:bodyPr/>
                    <a:lstStyle/>
                    <a:p>
                      <a:r>
                        <a:rPr lang="en-US" sz="2400" b="1"/>
                        <a:t>Weight</a:t>
                      </a:r>
                    </a:p>
                  </a:txBody>
                  <a:tcPr/>
                </a:tc>
                <a:tc>
                  <a:txBody>
                    <a:bodyPr/>
                    <a:lstStyle/>
                    <a:p>
                      <a:r>
                        <a:rPr lang="en-US" sz="2400" b="1"/>
                        <a:t>1</a:t>
                      </a:r>
                    </a:p>
                  </a:txBody>
                  <a:tcPr/>
                </a:tc>
                <a:tc>
                  <a:txBody>
                    <a:bodyPr/>
                    <a:lstStyle/>
                    <a:p>
                      <a:r>
                        <a:rPr lang="en-US" sz="2400" b="1"/>
                        <a:t>3</a:t>
                      </a:r>
                    </a:p>
                  </a:txBody>
                  <a:tcPr/>
                </a:tc>
                <a:tc>
                  <a:txBody>
                    <a:bodyPr/>
                    <a:lstStyle/>
                    <a:p>
                      <a:r>
                        <a:rPr lang="en-US" sz="2400" b="1"/>
                        <a:t>4</a:t>
                      </a:r>
                    </a:p>
                  </a:txBody>
                  <a:tcPr/>
                </a:tc>
                <a:tc>
                  <a:txBody>
                    <a:bodyPr/>
                    <a:lstStyle/>
                    <a:p>
                      <a:r>
                        <a:rPr lang="en-US" sz="2400" b="1"/>
                        <a:t>5</a:t>
                      </a:r>
                    </a:p>
                  </a:txBody>
                  <a:tcPr/>
                </a:tc>
                <a:extLst>
                  <a:ext uri="{0D108BD9-81ED-4DB2-BD59-A6C34878D82A}">
                    <a16:rowId xmlns:a16="http://schemas.microsoft.com/office/drawing/2014/main" val="3789224716"/>
                  </a:ext>
                </a:extLst>
              </a:tr>
              <a:tr h="370840">
                <a:tc>
                  <a:txBody>
                    <a:bodyPr/>
                    <a:lstStyle/>
                    <a:p>
                      <a:r>
                        <a:rPr lang="en-US" sz="2400" b="1"/>
                        <a:t>Value</a:t>
                      </a:r>
                    </a:p>
                  </a:txBody>
                  <a:tcPr/>
                </a:tc>
                <a:tc>
                  <a:txBody>
                    <a:bodyPr/>
                    <a:lstStyle/>
                    <a:p>
                      <a:r>
                        <a:rPr lang="en-US" sz="2400" b="1"/>
                        <a:t>1</a:t>
                      </a:r>
                    </a:p>
                  </a:txBody>
                  <a:tcPr/>
                </a:tc>
                <a:tc>
                  <a:txBody>
                    <a:bodyPr/>
                    <a:lstStyle/>
                    <a:p>
                      <a:r>
                        <a:rPr lang="en-US" sz="2400" b="1"/>
                        <a:t>4</a:t>
                      </a:r>
                    </a:p>
                  </a:txBody>
                  <a:tcPr/>
                </a:tc>
                <a:tc>
                  <a:txBody>
                    <a:bodyPr/>
                    <a:lstStyle/>
                    <a:p>
                      <a:r>
                        <a:rPr lang="en-US" sz="2400" b="1"/>
                        <a:t>5</a:t>
                      </a:r>
                    </a:p>
                  </a:txBody>
                  <a:tcPr/>
                </a:tc>
                <a:tc>
                  <a:txBody>
                    <a:bodyPr/>
                    <a:lstStyle/>
                    <a:p>
                      <a:r>
                        <a:rPr lang="en-US" sz="2400" b="1"/>
                        <a:t>7</a:t>
                      </a:r>
                    </a:p>
                  </a:txBody>
                  <a:tcPr/>
                </a:tc>
                <a:extLst>
                  <a:ext uri="{0D108BD9-81ED-4DB2-BD59-A6C34878D82A}">
                    <a16:rowId xmlns:a16="http://schemas.microsoft.com/office/drawing/2014/main" val="846718609"/>
                  </a:ext>
                </a:extLst>
              </a:tr>
            </a:tbl>
          </a:graphicData>
        </a:graphic>
      </p:graphicFrame>
    </p:spTree>
    <p:extLst>
      <p:ext uri="{BB962C8B-B14F-4D97-AF65-F5344CB8AC3E}">
        <p14:creationId xmlns:p14="http://schemas.microsoft.com/office/powerpoint/2010/main" val="3905385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Dynamic Programming</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460725"/>
            <a:ext cx="10998557" cy="5285054"/>
          </a:xfrm>
        </p:spPr>
        <p:txBody>
          <a:bodyPr vert="horz" lIns="91440" tIns="45720" rIns="91440" bIns="45720" rtlCol="0" anchor="t">
            <a:normAutofit lnSpcReduction="10000"/>
          </a:bodyPr>
          <a:lstStyle/>
          <a:p>
            <a:r>
              <a:rPr lang="en-US">
                <a:ea typeface="+mn-lt"/>
                <a:cs typeface="+mn-lt"/>
              </a:rPr>
              <a:t>The steps in a dynamic programming solution are:</a:t>
            </a:r>
            <a:endParaRPr lang="en-US">
              <a:ea typeface="Calibri" panose="020F0502020204030204"/>
              <a:cs typeface="Calibri" panose="020F0502020204030204"/>
            </a:endParaRPr>
          </a:p>
          <a:p>
            <a:pPr lvl="1"/>
            <a:r>
              <a:rPr lang="en-US" sz="2600" i="1">
                <a:ea typeface="+mn-lt"/>
                <a:cs typeface="+mn-lt"/>
              </a:rPr>
              <a:t> Verify that the principle of optimality holds</a:t>
            </a:r>
            <a:endParaRPr lang="en-US" sz="2600" i="1">
              <a:ea typeface="Calibri"/>
              <a:cs typeface="Calibri"/>
            </a:endParaRPr>
          </a:p>
          <a:p>
            <a:pPr lvl="1"/>
            <a:r>
              <a:rPr lang="en-US" sz="2600" i="1">
                <a:ea typeface="+mn-lt"/>
                <a:cs typeface="+mn-lt"/>
              </a:rPr>
              <a:t> Set up the dynamic-programming recurrence equations</a:t>
            </a:r>
            <a:endParaRPr lang="en-US" sz="2600" i="1">
              <a:ea typeface="Calibri" panose="020F0502020204030204"/>
              <a:cs typeface="Calibri" panose="020F0502020204030204"/>
            </a:endParaRPr>
          </a:p>
          <a:p>
            <a:pPr lvl="1"/>
            <a:r>
              <a:rPr lang="en-US" sz="2600" i="1">
                <a:ea typeface="+mn-lt"/>
                <a:cs typeface="+mn-lt"/>
              </a:rPr>
              <a:t> Solve the dynamic-programming recurrence equations for the value of  the optimal solution.</a:t>
            </a:r>
          </a:p>
          <a:p>
            <a:pPr lvl="1"/>
            <a:r>
              <a:rPr lang="en-US" sz="2600" i="1">
                <a:ea typeface="+mn-lt"/>
                <a:cs typeface="+mn-lt"/>
              </a:rPr>
              <a:t> Perform a trace back step in which the solution itself is constructed.</a:t>
            </a:r>
          </a:p>
          <a:p>
            <a:r>
              <a:rPr lang="en-US">
                <a:ea typeface="+mn-lt"/>
                <a:cs typeface="+mn-lt"/>
              </a:rPr>
              <a:t>Dynamic programming differs from the greedy method since the greedy method produces only one feasible solution, which may or may not be optimal, while dynamic programming produces all possible sub-problems at most once, one of which guaranteed to be optimal.</a:t>
            </a:r>
          </a:p>
          <a:p>
            <a:r>
              <a:rPr lang="en-US">
                <a:ea typeface="+mn-lt"/>
                <a:cs typeface="+mn-lt"/>
              </a:rPr>
              <a:t>Optimal solutions to sub-problems are retained in a table, thereby </a:t>
            </a:r>
            <a:r>
              <a:rPr lang="en-US" b="1" i="1">
                <a:ea typeface="+mn-lt"/>
                <a:cs typeface="+mn-lt"/>
              </a:rPr>
              <a:t>avoiding the work of recomputing the answer every time a sub-problem is encountered.</a:t>
            </a:r>
            <a:endParaRPr lang="en-US" b="1" i="1">
              <a:cs typeface="Calibri"/>
            </a:endParaRPr>
          </a:p>
        </p:txBody>
      </p:sp>
    </p:spTree>
    <p:extLst>
      <p:ext uri="{BB962C8B-B14F-4D97-AF65-F5344CB8AC3E}">
        <p14:creationId xmlns:p14="http://schemas.microsoft.com/office/powerpoint/2010/main" val="3428304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4" name="Table 4">
            <a:extLst>
              <a:ext uri="{FF2B5EF4-FFF2-40B4-BE49-F238E27FC236}">
                <a16:creationId xmlns:a16="http://schemas.microsoft.com/office/drawing/2014/main" id="{72C4B5B1-6275-30E3-4184-9E993484A21E}"/>
              </a:ext>
            </a:extLst>
          </p:cNvPr>
          <p:cNvGraphicFramePr>
            <a:graphicFrameLocks noGrp="1"/>
          </p:cNvGraphicFramePr>
          <p:nvPr>
            <p:extLst>
              <p:ext uri="{D42A27DB-BD31-4B8C-83A1-F6EECF244321}">
                <p14:modId xmlns:p14="http://schemas.microsoft.com/office/powerpoint/2010/main" val="249261336"/>
              </p:ext>
            </p:extLst>
          </p:nvPr>
        </p:nvGraphicFramePr>
        <p:xfrm>
          <a:off x="2131030" y="1723075"/>
          <a:ext cx="8168640" cy="914400"/>
        </p:xfrm>
        <a:graphic>
          <a:graphicData uri="http://schemas.openxmlformats.org/drawingml/2006/table">
            <a:tbl>
              <a:tblPr firstRow="1" bandRow="1">
                <a:tableStyleId>{5C22544A-7EE6-4342-B048-85BDC9FD1C3A}</a:tableStyleId>
              </a:tblPr>
              <a:tblGrid>
                <a:gridCol w="1633728">
                  <a:extLst>
                    <a:ext uri="{9D8B030D-6E8A-4147-A177-3AD203B41FA5}">
                      <a16:colId xmlns:a16="http://schemas.microsoft.com/office/drawing/2014/main" val="1077951943"/>
                    </a:ext>
                  </a:extLst>
                </a:gridCol>
                <a:gridCol w="1633728">
                  <a:extLst>
                    <a:ext uri="{9D8B030D-6E8A-4147-A177-3AD203B41FA5}">
                      <a16:colId xmlns:a16="http://schemas.microsoft.com/office/drawing/2014/main" val="2128626575"/>
                    </a:ext>
                  </a:extLst>
                </a:gridCol>
                <a:gridCol w="1633728">
                  <a:extLst>
                    <a:ext uri="{9D8B030D-6E8A-4147-A177-3AD203B41FA5}">
                      <a16:colId xmlns:a16="http://schemas.microsoft.com/office/drawing/2014/main" val="4031243840"/>
                    </a:ext>
                  </a:extLst>
                </a:gridCol>
                <a:gridCol w="1633728">
                  <a:extLst>
                    <a:ext uri="{9D8B030D-6E8A-4147-A177-3AD203B41FA5}">
                      <a16:colId xmlns:a16="http://schemas.microsoft.com/office/drawing/2014/main" val="1853187179"/>
                    </a:ext>
                  </a:extLst>
                </a:gridCol>
                <a:gridCol w="1633728">
                  <a:extLst>
                    <a:ext uri="{9D8B030D-6E8A-4147-A177-3AD203B41FA5}">
                      <a16:colId xmlns:a16="http://schemas.microsoft.com/office/drawing/2014/main" val="4154174617"/>
                    </a:ext>
                  </a:extLst>
                </a:gridCol>
              </a:tblGrid>
              <a:tr h="370840">
                <a:tc>
                  <a:txBody>
                    <a:bodyPr/>
                    <a:lstStyle/>
                    <a:p>
                      <a:r>
                        <a:rPr lang="en-US" sz="2400" b="1"/>
                        <a:t>Weight</a:t>
                      </a:r>
                    </a:p>
                  </a:txBody>
                  <a:tcPr/>
                </a:tc>
                <a:tc>
                  <a:txBody>
                    <a:bodyPr/>
                    <a:lstStyle/>
                    <a:p>
                      <a:r>
                        <a:rPr lang="en-US" sz="2400" b="1"/>
                        <a:t>1</a:t>
                      </a:r>
                    </a:p>
                  </a:txBody>
                  <a:tcPr/>
                </a:tc>
                <a:tc>
                  <a:txBody>
                    <a:bodyPr/>
                    <a:lstStyle/>
                    <a:p>
                      <a:r>
                        <a:rPr lang="en-US" sz="2400" b="1"/>
                        <a:t>3</a:t>
                      </a:r>
                    </a:p>
                  </a:txBody>
                  <a:tcPr/>
                </a:tc>
                <a:tc>
                  <a:txBody>
                    <a:bodyPr/>
                    <a:lstStyle/>
                    <a:p>
                      <a:r>
                        <a:rPr lang="en-US" sz="2400" b="1"/>
                        <a:t>4</a:t>
                      </a:r>
                    </a:p>
                  </a:txBody>
                  <a:tcPr/>
                </a:tc>
                <a:tc>
                  <a:txBody>
                    <a:bodyPr/>
                    <a:lstStyle/>
                    <a:p>
                      <a:r>
                        <a:rPr lang="en-US" sz="2400" b="1"/>
                        <a:t>5</a:t>
                      </a:r>
                    </a:p>
                  </a:txBody>
                  <a:tcPr/>
                </a:tc>
                <a:extLst>
                  <a:ext uri="{0D108BD9-81ED-4DB2-BD59-A6C34878D82A}">
                    <a16:rowId xmlns:a16="http://schemas.microsoft.com/office/drawing/2014/main" val="3789224716"/>
                  </a:ext>
                </a:extLst>
              </a:tr>
              <a:tr h="370840">
                <a:tc>
                  <a:txBody>
                    <a:bodyPr/>
                    <a:lstStyle/>
                    <a:p>
                      <a:r>
                        <a:rPr lang="en-US" sz="2400" b="1"/>
                        <a:t>Value</a:t>
                      </a:r>
                    </a:p>
                  </a:txBody>
                  <a:tcPr/>
                </a:tc>
                <a:tc>
                  <a:txBody>
                    <a:bodyPr/>
                    <a:lstStyle/>
                    <a:p>
                      <a:r>
                        <a:rPr lang="en-US" sz="2400" b="1"/>
                        <a:t>1</a:t>
                      </a:r>
                    </a:p>
                  </a:txBody>
                  <a:tcPr/>
                </a:tc>
                <a:tc>
                  <a:txBody>
                    <a:bodyPr/>
                    <a:lstStyle/>
                    <a:p>
                      <a:r>
                        <a:rPr lang="en-US" sz="2400" b="1"/>
                        <a:t>4</a:t>
                      </a:r>
                    </a:p>
                  </a:txBody>
                  <a:tcPr/>
                </a:tc>
                <a:tc>
                  <a:txBody>
                    <a:bodyPr/>
                    <a:lstStyle/>
                    <a:p>
                      <a:r>
                        <a:rPr lang="en-US" sz="2400" b="1"/>
                        <a:t>5</a:t>
                      </a:r>
                    </a:p>
                  </a:txBody>
                  <a:tcPr/>
                </a:tc>
                <a:tc>
                  <a:txBody>
                    <a:bodyPr/>
                    <a:lstStyle/>
                    <a:p>
                      <a:r>
                        <a:rPr lang="en-US" sz="2400" b="1"/>
                        <a:t>7</a:t>
                      </a:r>
                    </a:p>
                  </a:txBody>
                  <a:tcPr/>
                </a:tc>
                <a:extLst>
                  <a:ext uri="{0D108BD9-81ED-4DB2-BD59-A6C34878D82A}">
                    <a16:rowId xmlns:a16="http://schemas.microsoft.com/office/drawing/2014/main" val="846718609"/>
                  </a:ext>
                </a:extLst>
              </a:tr>
            </a:tbl>
          </a:graphicData>
        </a:graphic>
      </p:graphicFrame>
      <p:graphicFrame>
        <p:nvGraphicFramePr>
          <p:cNvPr id="5" name="Table 5">
            <a:extLst>
              <a:ext uri="{FF2B5EF4-FFF2-40B4-BE49-F238E27FC236}">
                <a16:creationId xmlns:a16="http://schemas.microsoft.com/office/drawing/2014/main" id="{13A38B43-2083-079A-F18F-B89266DC633F}"/>
              </a:ext>
            </a:extLst>
          </p:cNvPr>
          <p:cNvGraphicFramePr>
            <a:graphicFrameLocks noGrp="1"/>
          </p:cNvGraphicFramePr>
          <p:nvPr>
            <p:extLst>
              <p:ext uri="{D42A27DB-BD31-4B8C-83A1-F6EECF244321}">
                <p14:modId xmlns:p14="http://schemas.microsoft.com/office/powerpoint/2010/main" val="3576998934"/>
              </p:ext>
            </p:extLst>
          </p:nvPr>
        </p:nvGraphicFramePr>
        <p:xfrm>
          <a:off x="2195294" y="3338882"/>
          <a:ext cx="8168640" cy="2377440"/>
        </p:xfrm>
        <a:graphic>
          <a:graphicData uri="http://schemas.openxmlformats.org/drawingml/2006/table">
            <a:tbl>
              <a:tblPr firstRow="1" bandRow="1">
                <a:tableStyleId>{5C22544A-7EE6-4342-B048-85BDC9FD1C3A}</a:tableStyleId>
              </a:tblPr>
              <a:tblGrid>
                <a:gridCol w="816864">
                  <a:extLst>
                    <a:ext uri="{9D8B030D-6E8A-4147-A177-3AD203B41FA5}">
                      <a16:colId xmlns:a16="http://schemas.microsoft.com/office/drawing/2014/main" val="905744445"/>
                    </a:ext>
                  </a:extLst>
                </a:gridCol>
                <a:gridCol w="816864">
                  <a:extLst>
                    <a:ext uri="{9D8B030D-6E8A-4147-A177-3AD203B41FA5}">
                      <a16:colId xmlns:a16="http://schemas.microsoft.com/office/drawing/2014/main" val="1680979463"/>
                    </a:ext>
                  </a:extLst>
                </a:gridCol>
                <a:gridCol w="816864">
                  <a:extLst>
                    <a:ext uri="{9D8B030D-6E8A-4147-A177-3AD203B41FA5}">
                      <a16:colId xmlns:a16="http://schemas.microsoft.com/office/drawing/2014/main" val="1640453816"/>
                    </a:ext>
                  </a:extLst>
                </a:gridCol>
                <a:gridCol w="816864">
                  <a:extLst>
                    <a:ext uri="{9D8B030D-6E8A-4147-A177-3AD203B41FA5}">
                      <a16:colId xmlns:a16="http://schemas.microsoft.com/office/drawing/2014/main" val="3877974757"/>
                    </a:ext>
                  </a:extLst>
                </a:gridCol>
                <a:gridCol w="816864">
                  <a:extLst>
                    <a:ext uri="{9D8B030D-6E8A-4147-A177-3AD203B41FA5}">
                      <a16:colId xmlns:a16="http://schemas.microsoft.com/office/drawing/2014/main" val="3046435248"/>
                    </a:ext>
                  </a:extLst>
                </a:gridCol>
                <a:gridCol w="816864">
                  <a:extLst>
                    <a:ext uri="{9D8B030D-6E8A-4147-A177-3AD203B41FA5}">
                      <a16:colId xmlns:a16="http://schemas.microsoft.com/office/drawing/2014/main" val="3770322006"/>
                    </a:ext>
                  </a:extLst>
                </a:gridCol>
                <a:gridCol w="816864">
                  <a:extLst>
                    <a:ext uri="{9D8B030D-6E8A-4147-A177-3AD203B41FA5}">
                      <a16:colId xmlns:a16="http://schemas.microsoft.com/office/drawing/2014/main" val="828407087"/>
                    </a:ext>
                  </a:extLst>
                </a:gridCol>
                <a:gridCol w="816864">
                  <a:extLst>
                    <a:ext uri="{9D8B030D-6E8A-4147-A177-3AD203B41FA5}">
                      <a16:colId xmlns:a16="http://schemas.microsoft.com/office/drawing/2014/main" val="2911685583"/>
                    </a:ext>
                  </a:extLst>
                </a:gridCol>
                <a:gridCol w="816864">
                  <a:extLst>
                    <a:ext uri="{9D8B030D-6E8A-4147-A177-3AD203B41FA5}">
                      <a16:colId xmlns:a16="http://schemas.microsoft.com/office/drawing/2014/main" val="2912939616"/>
                    </a:ext>
                  </a:extLst>
                </a:gridCol>
                <a:gridCol w="816864">
                  <a:extLst>
                    <a:ext uri="{9D8B030D-6E8A-4147-A177-3AD203B41FA5}">
                      <a16:colId xmlns:a16="http://schemas.microsoft.com/office/drawing/2014/main" val="4146324400"/>
                    </a:ext>
                  </a:extLst>
                </a:gridCol>
              </a:tblGrid>
              <a:tr h="370840">
                <a:tc>
                  <a:txBody>
                    <a:bodyPr/>
                    <a:lstStyle/>
                    <a:p>
                      <a:r>
                        <a:rPr lang="en-US" sz="2000" b="1"/>
                        <a:t>V</a:t>
                      </a:r>
                    </a:p>
                  </a:txBody>
                  <a:tcPr/>
                </a:tc>
                <a:tc>
                  <a:txBody>
                    <a:bodyPr/>
                    <a:lstStyle/>
                    <a:p>
                      <a:r>
                        <a:rPr lang="en-US" sz="2000" b="1"/>
                        <a:t>Wt.</a:t>
                      </a:r>
                    </a:p>
                  </a:txBody>
                  <a:tcPr/>
                </a:tc>
                <a:tc>
                  <a:txBody>
                    <a:bodyPr/>
                    <a:lstStyle/>
                    <a:p>
                      <a:r>
                        <a:rPr lang="en-US" sz="2000" b="1"/>
                        <a:t>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r>
                        <a:rPr lang="en-US" sz="2000" b="1"/>
                        <a:t>6</a:t>
                      </a:r>
                    </a:p>
                  </a:txBody>
                  <a:tcPr/>
                </a:tc>
                <a:tc>
                  <a:txBody>
                    <a:bodyPr/>
                    <a:lstStyle/>
                    <a:p>
                      <a:r>
                        <a:rPr lang="en-US" sz="2000" b="1"/>
                        <a:t>7</a:t>
                      </a:r>
                    </a:p>
                  </a:txBody>
                  <a:tcPr/>
                </a:tc>
                <a:extLst>
                  <a:ext uri="{0D108BD9-81ED-4DB2-BD59-A6C34878D82A}">
                    <a16:rowId xmlns:a16="http://schemas.microsoft.com/office/drawing/2014/main" val="207456682"/>
                  </a:ext>
                </a:extLst>
              </a:tr>
              <a:tr h="370839">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769804100"/>
                  </a:ext>
                </a:extLst>
              </a:tr>
              <a:tr h="370840">
                <a:tc>
                  <a:txBody>
                    <a:bodyPr/>
                    <a:lstStyle/>
                    <a:p>
                      <a:r>
                        <a:rPr lang="en-US" sz="2000" b="1"/>
                        <a:t>1</a:t>
                      </a:r>
                    </a:p>
                  </a:txBody>
                  <a:tcPr/>
                </a:tc>
                <a:tc>
                  <a:txBody>
                    <a:bodyPr/>
                    <a:lstStyle/>
                    <a:p>
                      <a:r>
                        <a:rPr lang="en-US" sz="2000" b="1"/>
                        <a:t>1</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756443029"/>
                  </a:ext>
                </a:extLst>
              </a:tr>
              <a:tr h="370840">
                <a:tc>
                  <a:txBody>
                    <a:bodyPr/>
                    <a:lstStyle/>
                    <a:p>
                      <a:r>
                        <a:rPr lang="en-US" sz="2000" b="1"/>
                        <a:t>4</a:t>
                      </a:r>
                    </a:p>
                  </a:txBody>
                  <a:tcPr/>
                </a:tc>
                <a:tc>
                  <a:txBody>
                    <a:bodyPr/>
                    <a:lstStyle/>
                    <a:p>
                      <a:r>
                        <a:rPr lang="en-US" sz="2000" b="1"/>
                        <a:t>3</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498711511"/>
                  </a:ext>
                </a:extLst>
              </a:tr>
              <a:tr h="370840">
                <a:tc>
                  <a:txBody>
                    <a:bodyPr/>
                    <a:lstStyle/>
                    <a:p>
                      <a:r>
                        <a:rPr lang="en-US" sz="2000" b="1"/>
                        <a:t>5</a:t>
                      </a:r>
                    </a:p>
                  </a:txBody>
                  <a:tcPr/>
                </a:tc>
                <a:tc>
                  <a:txBody>
                    <a:bodyPr/>
                    <a:lstStyle/>
                    <a:p>
                      <a:r>
                        <a:rPr lang="en-US" sz="2000" b="1"/>
                        <a:t>4</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786219590"/>
                  </a:ext>
                </a:extLst>
              </a:tr>
              <a:tr h="370840">
                <a:tc>
                  <a:txBody>
                    <a:bodyPr/>
                    <a:lstStyle/>
                    <a:p>
                      <a:r>
                        <a:rPr lang="en-US" sz="2000" b="1"/>
                        <a:t>7</a:t>
                      </a:r>
                    </a:p>
                  </a:txBody>
                  <a:tcPr/>
                </a:tc>
                <a:tc>
                  <a:txBody>
                    <a:bodyPr/>
                    <a:lstStyle/>
                    <a:p>
                      <a:r>
                        <a:rPr lang="en-US" sz="2000" b="1"/>
                        <a:t>5</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138183043"/>
                  </a:ext>
                </a:extLst>
              </a:tr>
            </a:tbl>
          </a:graphicData>
        </a:graphic>
      </p:graphicFrame>
    </p:spTree>
    <p:extLst>
      <p:ext uri="{BB962C8B-B14F-4D97-AF65-F5344CB8AC3E}">
        <p14:creationId xmlns:p14="http://schemas.microsoft.com/office/powerpoint/2010/main" val="3585865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5" name="Table 5">
            <a:extLst>
              <a:ext uri="{FF2B5EF4-FFF2-40B4-BE49-F238E27FC236}">
                <a16:creationId xmlns:a16="http://schemas.microsoft.com/office/drawing/2014/main" id="{13A38B43-2083-079A-F18F-B89266DC633F}"/>
              </a:ext>
            </a:extLst>
          </p:cNvPr>
          <p:cNvGraphicFramePr>
            <a:graphicFrameLocks noGrp="1"/>
          </p:cNvGraphicFramePr>
          <p:nvPr>
            <p:extLst>
              <p:ext uri="{D42A27DB-BD31-4B8C-83A1-F6EECF244321}">
                <p14:modId xmlns:p14="http://schemas.microsoft.com/office/powerpoint/2010/main" val="448892326"/>
              </p:ext>
            </p:extLst>
          </p:nvPr>
        </p:nvGraphicFramePr>
        <p:xfrm>
          <a:off x="1790240" y="1946313"/>
          <a:ext cx="8467041" cy="2377440"/>
        </p:xfrm>
        <a:graphic>
          <a:graphicData uri="http://schemas.openxmlformats.org/drawingml/2006/table">
            <a:tbl>
              <a:tblPr firstRow="1" bandRow="1">
                <a:tableStyleId>{5C22544A-7EE6-4342-B048-85BDC9FD1C3A}</a:tableStyleId>
              </a:tblPr>
              <a:tblGrid>
                <a:gridCol w="769731">
                  <a:extLst>
                    <a:ext uri="{9D8B030D-6E8A-4147-A177-3AD203B41FA5}">
                      <a16:colId xmlns:a16="http://schemas.microsoft.com/office/drawing/2014/main" val="905744445"/>
                    </a:ext>
                  </a:extLst>
                </a:gridCol>
                <a:gridCol w="769731">
                  <a:extLst>
                    <a:ext uri="{9D8B030D-6E8A-4147-A177-3AD203B41FA5}">
                      <a16:colId xmlns:a16="http://schemas.microsoft.com/office/drawing/2014/main" val="1680979463"/>
                    </a:ext>
                  </a:extLst>
                </a:gridCol>
                <a:gridCol w="769731">
                  <a:extLst>
                    <a:ext uri="{9D8B030D-6E8A-4147-A177-3AD203B41FA5}">
                      <a16:colId xmlns:a16="http://schemas.microsoft.com/office/drawing/2014/main" val="497093325"/>
                    </a:ext>
                  </a:extLst>
                </a:gridCol>
                <a:gridCol w="769731">
                  <a:extLst>
                    <a:ext uri="{9D8B030D-6E8A-4147-A177-3AD203B41FA5}">
                      <a16:colId xmlns:a16="http://schemas.microsoft.com/office/drawing/2014/main" val="1640453816"/>
                    </a:ext>
                  </a:extLst>
                </a:gridCol>
                <a:gridCol w="769731">
                  <a:extLst>
                    <a:ext uri="{9D8B030D-6E8A-4147-A177-3AD203B41FA5}">
                      <a16:colId xmlns:a16="http://schemas.microsoft.com/office/drawing/2014/main" val="3877974757"/>
                    </a:ext>
                  </a:extLst>
                </a:gridCol>
                <a:gridCol w="769731">
                  <a:extLst>
                    <a:ext uri="{9D8B030D-6E8A-4147-A177-3AD203B41FA5}">
                      <a16:colId xmlns:a16="http://schemas.microsoft.com/office/drawing/2014/main" val="3046435248"/>
                    </a:ext>
                  </a:extLst>
                </a:gridCol>
                <a:gridCol w="769731">
                  <a:extLst>
                    <a:ext uri="{9D8B030D-6E8A-4147-A177-3AD203B41FA5}">
                      <a16:colId xmlns:a16="http://schemas.microsoft.com/office/drawing/2014/main" val="3770322006"/>
                    </a:ext>
                  </a:extLst>
                </a:gridCol>
                <a:gridCol w="769731">
                  <a:extLst>
                    <a:ext uri="{9D8B030D-6E8A-4147-A177-3AD203B41FA5}">
                      <a16:colId xmlns:a16="http://schemas.microsoft.com/office/drawing/2014/main" val="828407087"/>
                    </a:ext>
                  </a:extLst>
                </a:gridCol>
                <a:gridCol w="769731">
                  <a:extLst>
                    <a:ext uri="{9D8B030D-6E8A-4147-A177-3AD203B41FA5}">
                      <a16:colId xmlns:a16="http://schemas.microsoft.com/office/drawing/2014/main" val="2911685583"/>
                    </a:ext>
                  </a:extLst>
                </a:gridCol>
                <a:gridCol w="769731">
                  <a:extLst>
                    <a:ext uri="{9D8B030D-6E8A-4147-A177-3AD203B41FA5}">
                      <a16:colId xmlns:a16="http://schemas.microsoft.com/office/drawing/2014/main" val="2912939616"/>
                    </a:ext>
                  </a:extLst>
                </a:gridCol>
                <a:gridCol w="769731">
                  <a:extLst>
                    <a:ext uri="{9D8B030D-6E8A-4147-A177-3AD203B41FA5}">
                      <a16:colId xmlns:a16="http://schemas.microsoft.com/office/drawing/2014/main" val="4146324400"/>
                    </a:ext>
                  </a:extLst>
                </a:gridCol>
              </a:tblGrid>
              <a:tr h="370840">
                <a:tc>
                  <a:txBody>
                    <a:bodyPr/>
                    <a:lstStyle/>
                    <a:p>
                      <a:r>
                        <a:rPr lang="en-US" sz="2000" b="1"/>
                        <a:t>V</a:t>
                      </a:r>
                    </a:p>
                  </a:txBody>
                  <a:tcPr/>
                </a:tc>
                <a:tc>
                  <a:txBody>
                    <a:bodyPr/>
                    <a:lstStyle/>
                    <a:p>
                      <a:r>
                        <a:rPr lang="en-US" sz="2000" b="1"/>
                        <a:t>Wt.</a:t>
                      </a:r>
                    </a:p>
                  </a:txBody>
                  <a:tcPr/>
                </a:tc>
                <a:tc>
                  <a:txBody>
                    <a:bodyPr/>
                    <a:lstStyle/>
                    <a:p>
                      <a:pPr lvl="0">
                        <a:buNone/>
                      </a:pPr>
                      <a:endParaRPr lang="en-US" sz="2000" b="1"/>
                    </a:p>
                  </a:txBody>
                  <a:tcPr/>
                </a:tc>
                <a:tc>
                  <a:txBody>
                    <a:bodyPr/>
                    <a:lstStyle/>
                    <a:p>
                      <a:r>
                        <a:rPr lang="en-US" sz="2000" b="1"/>
                        <a:t>j = 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r>
                        <a:rPr lang="en-US" sz="2000" b="1"/>
                        <a:t>6</a:t>
                      </a:r>
                    </a:p>
                  </a:txBody>
                  <a:tcPr/>
                </a:tc>
                <a:tc>
                  <a:txBody>
                    <a:bodyPr/>
                    <a:lstStyle/>
                    <a:p>
                      <a:r>
                        <a:rPr lang="en-US" sz="2000" b="1"/>
                        <a:t>7</a:t>
                      </a:r>
                    </a:p>
                  </a:txBody>
                  <a:tcPr/>
                </a:tc>
                <a:extLst>
                  <a:ext uri="{0D108BD9-81ED-4DB2-BD59-A6C34878D82A}">
                    <a16:rowId xmlns:a16="http://schemas.microsoft.com/office/drawing/2014/main" val="207456682"/>
                  </a:ext>
                </a:extLst>
              </a:tr>
              <a:tr h="370839">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err="1"/>
                        <a:t>i</a:t>
                      </a:r>
                      <a:r>
                        <a:rPr lang="en-US" sz="2000" b="1"/>
                        <a:t> = 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769804100"/>
                  </a:ext>
                </a:extLst>
              </a:tr>
              <a:tr h="370840">
                <a:tc>
                  <a:txBody>
                    <a:bodyPr/>
                    <a:lstStyle/>
                    <a:p>
                      <a:r>
                        <a:rPr lang="en-US" sz="2000" b="1"/>
                        <a:t>1</a:t>
                      </a:r>
                    </a:p>
                  </a:txBody>
                  <a:tcPr/>
                </a:tc>
                <a:tc>
                  <a:txBody>
                    <a:bodyPr/>
                    <a:lstStyle/>
                    <a:p>
                      <a:r>
                        <a:rPr lang="en-US" sz="2000" b="1"/>
                        <a:t>1</a:t>
                      </a:r>
                    </a:p>
                  </a:txBody>
                  <a:tcPr/>
                </a:tc>
                <a:tc>
                  <a:txBody>
                    <a:bodyPr/>
                    <a:lstStyle/>
                    <a:p>
                      <a:pPr lvl="0">
                        <a:buNone/>
                      </a:pPr>
                      <a:r>
                        <a:rPr lang="en-US" sz="2000" b="1"/>
                        <a:t>1</a:t>
                      </a:r>
                    </a:p>
                  </a:txBody>
                  <a:tcPr/>
                </a:tc>
                <a:tc>
                  <a:txBody>
                    <a:bodyPr/>
                    <a:lstStyle/>
                    <a:p>
                      <a:r>
                        <a:rPr lang="en-US" sz="2000" b="1"/>
                        <a:t>0</a:t>
                      </a:r>
                    </a:p>
                  </a:txBody>
                  <a:tcPr/>
                </a:tc>
                <a:tc>
                  <a:txBody>
                    <a:bodyPr/>
                    <a:lstStyle/>
                    <a:p>
                      <a:r>
                        <a:rPr lang="en-US" sz="2000" b="1">
                          <a:solidFill>
                            <a:srgbClr val="FF0000"/>
                          </a:solidFill>
                        </a:rPr>
                        <a:t>1</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756443029"/>
                  </a:ext>
                </a:extLst>
              </a:tr>
              <a:tr h="370840">
                <a:tc>
                  <a:txBody>
                    <a:bodyPr/>
                    <a:lstStyle/>
                    <a:p>
                      <a:r>
                        <a:rPr lang="en-US" sz="2000" b="1"/>
                        <a:t>4</a:t>
                      </a:r>
                    </a:p>
                  </a:txBody>
                  <a:tcPr/>
                </a:tc>
                <a:tc>
                  <a:txBody>
                    <a:bodyPr/>
                    <a:lstStyle/>
                    <a:p>
                      <a:r>
                        <a:rPr lang="en-US" sz="2000" b="1"/>
                        <a:t>3</a:t>
                      </a:r>
                    </a:p>
                  </a:txBody>
                  <a:tcPr/>
                </a:tc>
                <a:tc>
                  <a:txBody>
                    <a:bodyPr/>
                    <a:lstStyle/>
                    <a:p>
                      <a:pPr lvl="0">
                        <a:buNone/>
                      </a:pPr>
                      <a:r>
                        <a:rPr lang="en-US" sz="2000" b="1"/>
                        <a:t>2</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498711511"/>
                  </a:ext>
                </a:extLst>
              </a:tr>
              <a:tr h="370840">
                <a:tc>
                  <a:txBody>
                    <a:bodyPr/>
                    <a:lstStyle/>
                    <a:p>
                      <a:r>
                        <a:rPr lang="en-US" sz="2000" b="1"/>
                        <a:t>5</a:t>
                      </a:r>
                    </a:p>
                  </a:txBody>
                  <a:tcPr/>
                </a:tc>
                <a:tc>
                  <a:txBody>
                    <a:bodyPr/>
                    <a:lstStyle/>
                    <a:p>
                      <a:r>
                        <a:rPr lang="en-US" sz="2000" b="1"/>
                        <a:t>4</a:t>
                      </a:r>
                    </a:p>
                  </a:txBody>
                  <a:tcPr/>
                </a:tc>
                <a:tc>
                  <a:txBody>
                    <a:bodyPr/>
                    <a:lstStyle/>
                    <a:p>
                      <a:pPr lvl="0">
                        <a:buNone/>
                      </a:pPr>
                      <a:r>
                        <a:rPr lang="en-US" sz="2000" b="1"/>
                        <a:t>3</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786219590"/>
                  </a:ext>
                </a:extLst>
              </a:tr>
              <a:tr h="370840">
                <a:tc>
                  <a:txBody>
                    <a:bodyPr/>
                    <a:lstStyle/>
                    <a:p>
                      <a:r>
                        <a:rPr lang="en-US" sz="2000" b="1"/>
                        <a:t>7</a:t>
                      </a:r>
                    </a:p>
                  </a:txBody>
                  <a:tcPr/>
                </a:tc>
                <a:tc>
                  <a:txBody>
                    <a:bodyPr/>
                    <a:lstStyle/>
                    <a:p>
                      <a:r>
                        <a:rPr lang="en-US" sz="2000" b="1"/>
                        <a:t>5</a:t>
                      </a:r>
                    </a:p>
                  </a:txBody>
                  <a:tcPr/>
                </a:tc>
                <a:tc>
                  <a:txBody>
                    <a:bodyPr/>
                    <a:lstStyle/>
                    <a:p>
                      <a:pPr lvl="0">
                        <a:buNone/>
                      </a:pPr>
                      <a:r>
                        <a:rPr lang="en-US" sz="2000" b="1"/>
                        <a:t>4</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138183043"/>
                  </a:ext>
                </a:extLst>
              </a:tr>
            </a:tbl>
          </a:graphicData>
        </a:graphic>
      </p:graphicFrame>
      <p:sp>
        <p:nvSpPr>
          <p:cNvPr id="6" name="TextBox 5">
            <a:extLst>
              <a:ext uri="{FF2B5EF4-FFF2-40B4-BE49-F238E27FC236}">
                <a16:creationId xmlns:a16="http://schemas.microsoft.com/office/drawing/2014/main" id="{31F6D7A1-9B46-62FB-4807-E48C9341267B}"/>
              </a:ext>
            </a:extLst>
          </p:cNvPr>
          <p:cNvSpPr txBox="1"/>
          <p:nvPr/>
        </p:nvSpPr>
        <p:spPr>
          <a:xfrm>
            <a:off x="1875164" y="4980542"/>
            <a:ext cx="84990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Here, </a:t>
            </a:r>
            <a:r>
              <a:rPr lang="en-US" sz="2000" i="1">
                <a:latin typeface="Consolas"/>
                <a:cs typeface="Calibri"/>
              </a:rPr>
              <a:t>  B[</a:t>
            </a:r>
            <a:r>
              <a:rPr lang="en-US" sz="2000" i="1" err="1">
                <a:latin typeface="Consolas"/>
                <a:cs typeface="Calibri"/>
              </a:rPr>
              <a:t>i</a:t>
            </a:r>
            <a:r>
              <a:rPr lang="en-US" sz="2000" i="1">
                <a:latin typeface="Consolas"/>
                <a:cs typeface="Calibri"/>
              </a:rPr>
              <a:t>][j]= max(V[</a:t>
            </a:r>
            <a:r>
              <a:rPr lang="en-US" sz="2000" i="1" err="1">
                <a:latin typeface="Consolas"/>
                <a:cs typeface="Calibri"/>
              </a:rPr>
              <a:t>i</a:t>
            </a:r>
            <a:r>
              <a:rPr lang="en-US" sz="2000" i="1">
                <a:latin typeface="Consolas"/>
                <a:cs typeface="Calibri"/>
              </a:rPr>
              <a:t>]+B[</a:t>
            </a:r>
            <a:r>
              <a:rPr lang="en-US" sz="2000" i="1" err="1">
                <a:latin typeface="Consolas"/>
                <a:cs typeface="Calibri"/>
              </a:rPr>
              <a:t>i</a:t>
            </a:r>
            <a:r>
              <a:rPr lang="en-US" sz="2000" i="1">
                <a:latin typeface="Consolas"/>
                <a:cs typeface="Calibri"/>
              </a:rPr>
              <a:t> – 1][j – W[</a:t>
            </a:r>
            <a:r>
              <a:rPr lang="en-US" sz="2000" i="1" err="1">
                <a:latin typeface="Consolas"/>
                <a:cs typeface="Calibri"/>
              </a:rPr>
              <a:t>i</a:t>
            </a:r>
            <a:r>
              <a:rPr lang="en-US" sz="2000" i="1">
                <a:latin typeface="Consolas"/>
                <a:cs typeface="Calibri"/>
              </a:rPr>
              <a:t>]], B[</a:t>
            </a:r>
            <a:r>
              <a:rPr lang="en-US" sz="2000" i="1" err="1">
                <a:latin typeface="Consolas"/>
                <a:cs typeface="Calibri"/>
              </a:rPr>
              <a:t>i</a:t>
            </a:r>
            <a:r>
              <a:rPr lang="en-US" sz="2000" i="1">
                <a:latin typeface="Consolas"/>
                <a:cs typeface="Calibri"/>
              </a:rPr>
              <a:t> – 1][j])</a:t>
            </a:r>
          </a:p>
          <a:p>
            <a:r>
              <a:rPr lang="en-US" sz="2000" i="1">
                <a:latin typeface="Consolas"/>
                <a:cs typeface="Calibri"/>
              </a:rPr>
              <a:t>      B[1][1] = max(1+B[0][0], B[0][1])</a:t>
            </a:r>
          </a:p>
          <a:p>
            <a:r>
              <a:rPr lang="en-US" sz="2000" i="1">
                <a:latin typeface="Consolas"/>
                <a:cs typeface="Calibri"/>
              </a:rPr>
              <a:t>      B[1][1] = max(1, 0) = 1</a:t>
            </a:r>
          </a:p>
        </p:txBody>
      </p:sp>
    </p:spTree>
    <p:extLst>
      <p:ext uri="{BB962C8B-B14F-4D97-AF65-F5344CB8AC3E}">
        <p14:creationId xmlns:p14="http://schemas.microsoft.com/office/powerpoint/2010/main" val="294568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5" name="Table 5">
            <a:extLst>
              <a:ext uri="{FF2B5EF4-FFF2-40B4-BE49-F238E27FC236}">
                <a16:creationId xmlns:a16="http://schemas.microsoft.com/office/drawing/2014/main" id="{13A38B43-2083-079A-F18F-B89266DC633F}"/>
              </a:ext>
            </a:extLst>
          </p:cNvPr>
          <p:cNvGraphicFramePr>
            <a:graphicFrameLocks noGrp="1"/>
          </p:cNvGraphicFramePr>
          <p:nvPr>
            <p:extLst>
              <p:ext uri="{D42A27DB-BD31-4B8C-83A1-F6EECF244321}">
                <p14:modId xmlns:p14="http://schemas.microsoft.com/office/powerpoint/2010/main" val="2027024688"/>
              </p:ext>
            </p:extLst>
          </p:nvPr>
        </p:nvGraphicFramePr>
        <p:xfrm>
          <a:off x="1790240" y="1946313"/>
          <a:ext cx="8467041" cy="2377440"/>
        </p:xfrm>
        <a:graphic>
          <a:graphicData uri="http://schemas.openxmlformats.org/drawingml/2006/table">
            <a:tbl>
              <a:tblPr firstRow="1" bandRow="1">
                <a:tableStyleId>{5C22544A-7EE6-4342-B048-85BDC9FD1C3A}</a:tableStyleId>
              </a:tblPr>
              <a:tblGrid>
                <a:gridCol w="769731">
                  <a:extLst>
                    <a:ext uri="{9D8B030D-6E8A-4147-A177-3AD203B41FA5}">
                      <a16:colId xmlns:a16="http://schemas.microsoft.com/office/drawing/2014/main" val="905744445"/>
                    </a:ext>
                  </a:extLst>
                </a:gridCol>
                <a:gridCol w="769731">
                  <a:extLst>
                    <a:ext uri="{9D8B030D-6E8A-4147-A177-3AD203B41FA5}">
                      <a16:colId xmlns:a16="http://schemas.microsoft.com/office/drawing/2014/main" val="1680979463"/>
                    </a:ext>
                  </a:extLst>
                </a:gridCol>
                <a:gridCol w="769731">
                  <a:extLst>
                    <a:ext uri="{9D8B030D-6E8A-4147-A177-3AD203B41FA5}">
                      <a16:colId xmlns:a16="http://schemas.microsoft.com/office/drawing/2014/main" val="497093325"/>
                    </a:ext>
                  </a:extLst>
                </a:gridCol>
                <a:gridCol w="769731">
                  <a:extLst>
                    <a:ext uri="{9D8B030D-6E8A-4147-A177-3AD203B41FA5}">
                      <a16:colId xmlns:a16="http://schemas.microsoft.com/office/drawing/2014/main" val="1640453816"/>
                    </a:ext>
                  </a:extLst>
                </a:gridCol>
                <a:gridCol w="769731">
                  <a:extLst>
                    <a:ext uri="{9D8B030D-6E8A-4147-A177-3AD203B41FA5}">
                      <a16:colId xmlns:a16="http://schemas.microsoft.com/office/drawing/2014/main" val="3877974757"/>
                    </a:ext>
                  </a:extLst>
                </a:gridCol>
                <a:gridCol w="769731">
                  <a:extLst>
                    <a:ext uri="{9D8B030D-6E8A-4147-A177-3AD203B41FA5}">
                      <a16:colId xmlns:a16="http://schemas.microsoft.com/office/drawing/2014/main" val="3046435248"/>
                    </a:ext>
                  </a:extLst>
                </a:gridCol>
                <a:gridCol w="769731">
                  <a:extLst>
                    <a:ext uri="{9D8B030D-6E8A-4147-A177-3AD203B41FA5}">
                      <a16:colId xmlns:a16="http://schemas.microsoft.com/office/drawing/2014/main" val="3770322006"/>
                    </a:ext>
                  </a:extLst>
                </a:gridCol>
                <a:gridCol w="769731">
                  <a:extLst>
                    <a:ext uri="{9D8B030D-6E8A-4147-A177-3AD203B41FA5}">
                      <a16:colId xmlns:a16="http://schemas.microsoft.com/office/drawing/2014/main" val="828407087"/>
                    </a:ext>
                  </a:extLst>
                </a:gridCol>
                <a:gridCol w="769731">
                  <a:extLst>
                    <a:ext uri="{9D8B030D-6E8A-4147-A177-3AD203B41FA5}">
                      <a16:colId xmlns:a16="http://schemas.microsoft.com/office/drawing/2014/main" val="2911685583"/>
                    </a:ext>
                  </a:extLst>
                </a:gridCol>
                <a:gridCol w="769731">
                  <a:extLst>
                    <a:ext uri="{9D8B030D-6E8A-4147-A177-3AD203B41FA5}">
                      <a16:colId xmlns:a16="http://schemas.microsoft.com/office/drawing/2014/main" val="2912939616"/>
                    </a:ext>
                  </a:extLst>
                </a:gridCol>
                <a:gridCol w="769731">
                  <a:extLst>
                    <a:ext uri="{9D8B030D-6E8A-4147-A177-3AD203B41FA5}">
                      <a16:colId xmlns:a16="http://schemas.microsoft.com/office/drawing/2014/main" val="4146324400"/>
                    </a:ext>
                  </a:extLst>
                </a:gridCol>
              </a:tblGrid>
              <a:tr h="370840">
                <a:tc>
                  <a:txBody>
                    <a:bodyPr/>
                    <a:lstStyle/>
                    <a:p>
                      <a:r>
                        <a:rPr lang="en-US" sz="2000" b="1"/>
                        <a:t>V</a:t>
                      </a:r>
                    </a:p>
                  </a:txBody>
                  <a:tcPr/>
                </a:tc>
                <a:tc>
                  <a:txBody>
                    <a:bodyPr/>
                    <a:lstStyle/>
                    <a:p>
                      <a:r>
                        <a:rPr lang="en-US" sz="2000" b="1"/>
                        <a:t>Wt.</a:t>
                      </a:r>
                    </a:p>
                  </a:txBody>
                  <a:tcPr/>
                </a:tc>
                <a:tc>
                  <a:txBody>
                    <a:bodyPr/>
                    <a:lstStyle/>
                    <a:p>
                      <a:pPr lvl="0">
                        <a:buNone/>
                      </a:pPr>
                      <a:endParaRPr lang="en-US" sz="2000" b="1"/>
                    </a:p>
                  </a:txBody>
                  <a:tcPr/>
                </a:tc>
                <a:tc>
                  <a:txBody>
                    <a:bodyPr/>
                    <a:lstStyle/>
                    <a:p>
                      <a:r>
                        <a:rPr lang="en-US" sz="2000" b="1"/>
                        <a:t>j = 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r>
                        <a:rPr lang="en-US" sz="2000" b="1"/>
                        <a:t>6</a:t>
                      </a:r>
                    </a:p>
                  </a:txBody>
                  <a:tcPr/>
                </a:tc>
                <a:tc>
                  <a:txBody>
                    <a:bodyPr/>
                    <a:lstStyle/>
                    <a:p>
                      <a:r>
                        <a:rPr lang="en-US" sz="2000" b="1"/>
                        <a:t>7</a:t>
                      </a:r>
                    </a:p>
                  </a:txBody>
                  <a:tcPr/>
                </a:tc>
                <a:extLst>
                  <a:ext uri="{0D108BD9-81ED-4DB2-BD59-A6C34878D82A}">
                    <a16:rowId xmlns:a16="http://schemas.microsoft.com/office/drawing/2014/main" val="207456682"/>
                  </a:ext>
                </a:extLst>
              </a:tr>
              <a:tr h="370839">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err="1"/>
                        <a:t>i</a:t>
                      </a:r>
                      <a:r>
                        <a:rPr lang="en-US" sz="2000" b="1"/>
                        <a:t> = 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769804100"/>
                  </a:ext>
                </a:extLst>
              </a:tr>
              <a:tr h="370840">
                <a:tc>
                  <a:txBody>
                    <a:bodyPr/>
                    <a:lstStyle/>
                    <a:p>
                      <a:r>
                        <a:rPr lang="en-US" sz="2000" b="1"/>
                        <a:t>1</a:t>
                      </a:r>
                    </a:p>
                  </a:txBody>
                  <a:tcPr/>
                </a:tc>
                <a:tc>
                  <a:txBody>
                    <a:bodyPr/>
                    <a:lstStyle/>
                    <a:p>
                      <a:r>
                        <a:rPr lang="en-US" sz="2000" b="1"/>
                        <a:t>1</a:t>
                      </a:r>
                    </a:p>
                  </a:txBody>
                  <a:tcPr/>
                </a:tc>
                <a:tc>
                  <a:txBody>
                    <a:bodyPr/>
                    <a:lstStyle/>
                    <a:p>
                      <a:pPr lvl="0">
                        <a:buNone/>
                      </a:pPr>
                      <a:r>
                        <a:rPr lang="en-US" sz="2000" b="1"/>
                        <a:t>1</a:t>
                      </a:r>
                    </a:p>
                  </a:txBody>
                  <a:tcPr/>
                </a:tc>
                <a:tc>
                  <a:txBody>
                    <a:bodyPr/>
                    <a:lstStyle/>
                    <a:p>
                      <a:r>
                        <a:rPr lang="en-US" sz="2000" b="1"/>
                        <a:t>0</a:t>
                      </a:r>
                    </a:p>
                  </a:txBody>
                  <a:tcPr/>
                </a:tc>
                <a:tc>
                  <a:txBody>
                    <a:bodyPr/>
                    <a:lstStyle/>
                    <a:p>
                      <a:r>
                        <a:rPr lang="en-US" sz="2000" b="1">
                          <a:solidFill>
                            <a:schemeClr val="tx1"/>
                          </a:solidFill>
                        </a:rPr>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extLst>
                  <a:ext uri="{0D108BD9-81ED-4DB2-BD59-A6C34878D82A}">
                    <a16:rowId xmlns:a16="http://schemas.microsoft.com/office/drawing/2014/main" val="3756443029"/>
                  </a:ext>
                </a:extLst>
              </a:tr>
              <a:tr h="370840">
                <a:tc>
                  <a:txBody>
                    <a:bodyPr/>
                    <a:lstStyle/>
                    <a:p>
                      <a:r>
                        <a:rPr lang="en-US" sz="2000" b="1"/>
                        <a:t>4</a:t>
                      </a:r>
                    </a:p>
                  </a:txBody>
                  <a:tcPr/>
                </a:tc>
                <a:tc>
                  <a:txBody>
                    <a:bodyPr/>
                    <a:lstStyle/>
                    <a:p>
                      <a:r>
                        <a:rPr lang="en-US" sz="2000" b="1"/>
                        <a:t>3</a:t>
                      </a:r>
                    </a:p>
                  </a:txBody>
                  <a:tcPr/>
                </a:tc>
                <a:tc>
                  <a:txBody>
                    <a:bodyPr/>
                    <a:lstStyle/>
                    <a:p>
                      <a:pPr lvl="0">
                        <a:buNone/>
                      </a:pPr>
                      <a:r>
                        <a:rPr lang="en-US" sz="2000" b="1"/>
                        <a:t>2</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498711511"/>
                  </a:ext>
                </a:extLst>
              </a:tr>
              <a:tr h="370840">
                <a:tc>
                  <a:txBody>
                    <a:bodyPr/>
                    <a:lstStyle/>
                    <a:p>
                      <a:r>
                        <a:rPr lang="en-US" sz="2000" b="1"/>
                        <a:t>5</a:t>
                      </a:r>
                    </a:p>
                  </a:txBody>
                  <a:tcPr/>
                </a:tc>
                <a:tc>
                  <a:txBody>
                    <a:bodyPr/>
                    <a:lstStyle/>
                    <a:p>
                      <a:r>
                        <a:rPr lang="en-US" sz="2000" b="1"/>
                        <a:t>4</a:t>
                      </a:r>
                    </a:p>
                  </a:txBody>
                  <a:tcPr/>
                </a:tc>
                <a:tc>
                  <a:txBody>
                    <a:bodyPr/>
                    <a:lstStyle/>
                    <a:p>
                      <a:pPr lvl="0">
                        <a:buNone/>
                      </a:pPr>
                      <a:r>
                        <a:rPr lang="en-US" sz="2000" b="1"/>
                        <a:t>3</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786219590"/>
                  </a:ext>
                </a:extLst>
              </a:tr>
              <a:tr h="370840">
                <a:tc>
                  <a:txBody>
                    <a:bodyPr/>
                    <a:lstStyle/>
                    <a:p>
                      <a:r>
                        <a:rPr lang="en-US" sz="2000" b="1"/>
                        <a:t>7</a:t>
                      </a:r>
                    </a:p>
                  </a:txBody>
                  <a:tcPr/>
                </a:tc>
                <a:tc>
                  <a:txBody>
                    <a:bodyPr/>
                    <a:lstStyle/>
                    <a:p>
                      <a:r>
                        <a:rPr lang="en-US" sz="2000" b="1"/>
                        <a:t>5</a:t>
                      </a:r>
                    </a:p>
                  </a:txBody>
                  <a:tcPr/>
                </a:tc>
                <a:tc>
                  <a:txBody>
                    <a:bodyPr/>
                    <a:lstStyle/>
                    <a:p>
                      <a:pPr lvl="0">
                        <a:buNone/>
                      </a:pPr>
                      <a:r>
                        <a:rPr lang="en-US" sz="2000" b="1"/>
                        <a:t>4</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138183043"/>
                  </a:ext>
                </a:extLst>
              </a:tr>
            </a:tbl>
          </a:graphicData>
        </a:graphic>
      </p:graphicFrame>
      <p:sp>
        <p:nvSpPr>
          <p:cNvPr id="6" name="TextBox 5">
            <a:extLst>
              <a:ext uri="{FF2B5EF4-FFF2-40B4-BE49-F238E27FC236}">
                <a16:creationId xmlns:a16="http://schemas.microsoft.com/office/drawing/2014/main" id="{31F6D7A1-9B46-62FB-4807-E48C9341267B}"/>
              </a:ext>
            </a:extLst>
          </p:cNvPr>
          <p:cNvSpPr txBox="1"/>
          <p:nvPr/>
        </p:nvSpPr>
        <p:spPr>
          <a:xfrm>
            <a:off x="1875164" y="4980542"/>
            <a:ext cx="84990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i="1">
              <a:latin typeface="Consolas"/>
              <a:cs typeface="Calibri"/>
            </a:endParaRPr>
          </a:p>
        </p:txBody>
      </p:sp>
    </p:spTree>
    <p:extLst>
      <p:ext uri="{BB962C8B-B14F-4D97-AF65-F5344CB8AC3E}">
        <p14:creationId xmlns:p14="http://schemas.microsoft.com/office/powerpoint/2010/main" val="61578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5" name="Table 5">
            <a:extLst>
              <a:ext uri="{FF2B5EF4-FFF2-40B4-BE49-F238E27FC236}">
                <a16:creationId xmlns:a16="http://schemas.microsoft.com/office/drawing/2014/main" id="{13A38B43-2083-079A-F18F-B89266DC633F}"/>
              </a:ext>
            </a:extLst>
          </p:cNvPr>
          <p:cNvGraphicFramePr>
            <a:graphicFrameLocks noGrp="1"/>
          </p:cNvGraphicFramePr>
          <p:nvPr>
            <p:extLst>
              <p:ext uri="{D42A27DB-BD31-4B8C-83A1-F6EECF244321}">
                <p14:modId xmlns:p14="http://schemas.microsoft.com/office/powerpoint/2010/main" val="2733651905"/>
              </p:ext>
            </p:extLst>
          </p:nvPr>
        </p:nvGraphicFramePr>
        <p:xfrm>
          <a:off x="1790240" y="1946313"/>
          <a:ext cx="8467041" cy="2377440"/>
        </p:xfrm>
        <a:graphic>
          <a:graphicData uri="http://schemas.openxmlformats.org/drawingml/2006/table">
            <a:tbl>
              <a:tblPr firstRow="1" bandRow="1">
                <a:tableStyleId>{5C22544A-7EE6-4342-B048-85BDC9FD1C3A}</a:tableStyleId>
              </a:tblPr>
              <a:tblGrid>
                <a:gridCol w="769731">
                  <a:extLst>
                    <a:ext uri="{9D8B030D-6E8A-4147-A177-3AD203B41FA5}">
                      <a16:colId xmlns:a16="http://schemas.microsoft.com/office/drawing/2014/main" val="905744445"/>
                    </a:ext>
                  </a:extLst>
                </a:gridCol>
                <a:gridCol w="769731">
                  <a:extLst>
                    <a:ext uri="{9D8B030D-6E8A-4147-A177-3AD203B41FA5}">
                      <a16:colId xmlns:a16="http://schemas.microsoft.com/office/drawing/2014/main" val="1680979463"/>
                    </a:ext>
                  </a:extLst>
                </a:gridCol>
                <a:gridCol w="769731">
                  <a:extLst>
                    <a:ext uri="{9D8B030D-6E8A-4147-A177-3AD203B41FA5}">
                      <a16:colId xmlns:a16="http://schemas.microsoft.com/office/drawing/2014/main" val="497093325"/>
                    </a:ext>
                  </a:extLst>
                </a:gridCol>
                <a:gridCol w="769731">
                  <a:extLst>
                    <a:ext uri="{9D8B030D-6E8A-4147-A177-3AD203B41FA5}">
                      <a16:colId xmlns:a16="http://schemas.microsoft.com/office/drawing/2014/main" val="1640453816"/>
                    </a:ext>
                  </a:extLst>
                </a:gridCol>
                <a:gridCol w="769731">
                  <a:extLst>
                    <a:ext uri="{9D8B030D-6E8A-4147-A177-3AD203B41FA5}">
                      <a16:colId xmlns:a16="http://schemas.microsoft.com/office/drawing/2014/main" val="3877974757"/>
                    </a:ext>
                  </a:extLst>
                </a:gridCol>
                <a:gridCol w="769731">
                  <a:extLst>
                    <a:ext uri="{9D8B030D-6E8A-4147-A177-3AD203B41FA5}">
                      <a16:colId xmlns:a16="http://schemas.microsoft.com/office/drawing/2014/main" val="3046435248"/>
                    </a:ext>
                  </a:extLst>
                </a:gridCol>
                <a:gridCol w="769731">
                  <a:extLst>
                    <a:ext uri="{9D8B030D-6E8A-4147-A177-3AD203B41FA5}">
                      <a16:colId xmlns:a16="http://schemas.microsoft.com/office/drawing/2014/main" val="3770322006"/>
                    </a:ext>
                  </a:extLst>
                </a:gridCol>
                <a:gridCol w="769731">
                  <a:extLst>
                    <a:ext uri="{9D8B030D-6E8A-4147-A177-3AD203B41FA5}">
                      <a16:colId xmlns:a16="http://schemas.microsoft.com/office/drawing/2014/main" val="828407087"/>
                    </a:ext>
                  </a:extLst>
                </a:gridCol>
                <a:gridCol w="769731">
                  <a:extLst>
                    <a:ext uri="{9D8B030D-6E8A-4147-A177-3AD203B41FA5}">
                      <a16:colId xmlns:a16="http://schemas.microsoft.com/office/drawing/2014/main" val="2911685583"/>
                    </a:ext>
                  </a:extLst>
                </a:gridCol>
                <a:gridCol w="769731">
                  <a:extLst>
                    <a:ext uri="{9D8B030D-6E8A-4147-A177-3AD203B41FA5}">
                      <a16:colId xmlns:a16="http://schemas.microsoft.com/office/drawing/2014/main" val="2912939616"/>
                    </a:ext>
                  </a:extLst>
                </a:gridCol>
                <a:gridCol w="769731">
                  <a:extLst>
                    <a:ext uri="{9D8B030D-6E8A-4147-A177-3AD203B41FA5}">
                      <a16:colId xmlns:a16="http://schemas.microsoft.com/office/drawing/2014/main" val="4146324400"/>
                    </a:ext>
                  </a:extLst>
                </a:gridCol>
              </a:tblGrid>
              <a:tr h="370840">
                <a:tc>
                  <a:txBody>
                    <a:bodyPr/>
                    <a:lstStyle/>
                    <a:p>
                      <a:r>
                        <a:rPr lang="en-US" sz="2000" b="1"/>
                        <a:t>V</a:t>
                      </a:r>
                    </a:p>
                  </a:txBody>
                  <a:tcPr/>
                </a:tc>
                <a:tc>
                  <a:txBody>
                    <a:bodyPr/>
                    <a:lstStyle/>
                    <a:p>
                      <a:r>
                        <a:rPr lang="en-US" sz="2000" b="1"/>
                        <a:t>Wt.</a:t>
                      </a:r>
                    </a:p>
                  </a:txBody>
                  <a:tcPr/>
                </a:tc>
                <a:tc>
                  <a:txBody>
                    <a:bodyPr/>
                    <a:lstStyle/>
                    <a:p>
                      <a:pPr lvl="0">
                        <a:buNone/>
                      </a:pPr>
                      <a:endParaRPr lang="en-US" sz="2000" b="1"/>
                    </a:p>
                  </a:txBody>
                  <a:tcPr/>
                </a:tc>
                <a:tc>
                  <a:txBody>
                    <a:bodyPr/>
                    <a:lstStyle/>
                    <a:p>
                      <a:r>
                        <a:rPr lang="en-US" sz="2000" b="1"/>
                        <a:t>j = 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r>
                        <a:rPr lang="en-US" sz="2000" b="1"/>
                        <a:t>6</a:t>
                      </a:r>
                    </a:p>
                  </a:txBody>
                  <a:tcPr/>
                </a:tc>
                <a:tc>
                  <a:txBody>
                    <a:bodyPr/>
                    <a:lstStyle/>
                    <a:p>
                      <a:r>
                        <a:rPr lang="en-US" sz="2000" b="1"/>
                        <a:t>7</a:t>
                      </a:r>
                    </a:p>
                  </a:txBody>
                  <a:tcPr/>
                </a:tc>
                <a:extLst>
                  <a:ext uri="{0D108BD9-81ED-4DB2-BD59-A6C34878D82A}">
                    <a16:rowId xmlns:a16="http://schemas.microsoft.com/office/drawing/2014/main" val="207456682"/>
                  </a:ext>
                </a:extLst>
              </a:tr>
              <a:tr h="370839">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err="1"/>
                        <a:t>i</a:t>
                      </a:r>
                      <a:r>
                        <a:rPr lang="en-US" sz="2000" b="1"/>
                        <a:t> = 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769804100"/>
                  </a:ext>
                </a:extLst>
              </a:tr>
              <a:tr h="370840">
                <a:tc>
                  <a:txBody>
                    <a:bodyPr/>
                    <a:lstStyle/>
                    <a:p>
                      <a:r>
                        <a:rPr lang="en-US" sz="2000" b="1"/>
                        <a:t>1</a:t>
                      </a:r>
                    </a:p>
                  </a:txBody>
                  <a:tcPr/>
                </a:tc>
                <a:tc>
                  <a:txBody>
                    <a:bodyPr/>
                    <a:lstStyle/>
                    <a:p>
                      <a:r>
                        <a:rPr lang="en-US" sz="2000" b="1"/>
                        <a:t>1</a:t>
                      </a:r>
                    </a:p>
                  </a:txBody>
                  <a:tcPr/>
                </a:tc>
                <a:tc>
                  <a:txBody>
                    <a:bodyPr/>
                    <a:lstStyle/>
                    <a:p>
                      <a:pPr lvl="0">
                        <a:buNone/>
                      </a:pPr>
                      <a:r>
                        <a:rPr lang="en-US" sz="2000" b="1"/>
                        <a:t>1</a:t>
                      </a:r>
                    </a:p>
                  </a:txBody>
                  <a:tcPr/>
                </a:tc>
                <a:tc>
                  <a:txBody>
                    <a:bodyPr/>
                    <a:lstStyle/>
                    <a:p>
                      <a:r>
                        <a:rPr lang="en-US" sz="2000" b="1"/>
                        <a:t>0</a:t>
                      </a:r>
                    </a:p>
                  </a:txBody>
                  <a:tcPr/>
                </a:tc>
                <a:tc>
                  <a:txBody>
                    <a:bodyPr/>
                    <a:lstStyle/>
                    <a:p>
                      <a:r>
                        <a:rPr lang="en-US" sz="2000" b="1">
                          <a:solidFill>
                            <a:schemeClr val="tx1"/>
                          </a:solidFill>
                        </a:rPr>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extLst>
                  <a:ext uri="{0D108BD9-81ED-4DB2-BD59-A6C34878D82A}">
                    <a16:rowId xmlns:a16="http://schemas.microsoft.com/office/drawing/2014/main" val="3756443029"/>
                  </a:ext>
                </a:extLst>
              </a:tr>
              <a:tr h="370840">
                <a:tc>
                  <a:txBody>
                    <a:bodyPr/>
                    <a:lstStyle/>
                    <a:p>
                      <a:r>
                        <a:rPr lang="en-US" sz="2000" b="1"/>
                        <a:t>4</a:t>
                      </a:r>
                    </a:p>
                  </a:txBody>
                  <a:tcPr/>
                </a:tc>
                <a:tc>
                  <a:txBody>
                    <a:bodyPr/>
                    <a:lstStyle/>
                    <a:p>
                      <a:r>
                        <a:rPr lang="en-US" sz="2000" b="1"/>
                        <a:t>3</a:t>
                      </a:r>
                    </a:p>
                  </a:txBody>
                  <a:tcPr/>
                </a:tc>
                <a:tc>
                  <a:txBody>
                    <a:bodyPr/>
                    <a:lstStyle/>
                    <a:p>
                      <a:pPr lvl="0">
                        <a:buNone/>
                      </a:pPr>
                      <a:r>
                        <a:rPr lang="en-US" sz="2000" b="1"/>
                        <a:t>2</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498711511"/>
                  </a:ext>
                </a:extLst>
              </a:tr>
              <a:tr h="370840">
                <a:tc>
                  <a:txBody>
                    <a:bodyPr/>
                    <a:lstStyle/>
                    <a:p>
                      <a:r>
                        <a:rPr lang="en-US" sz="2000" b="1"/>
                        <a:t>5</a:t>
                      </a:r>
                    </a:p>
                  </a:txBody>
                  <a:tcPr/>
                </a:tc>
                <a:tc>
                  <a:txBody>
                    <a:bodyPr/>
                    <a:lstStyle/>
                    <a:p>
                      <a:r>
                        <a:rPr lang="en-US" sz="2000" b="1"/>
                        <a:t>4</a:t>
                      </a:r>
                    </a:p>
                  </a:txBody>
                  <a:tcPr/>
                </a:tc>
                <a:tc>
                  <a:txBody>
                    <a:bodyPr/>
                    <a:lstStyle/>
                    <a:p>
                      <a:pPr lvl="0">
                        <a:buNone/>
                      </a:pPr>
                      <a:r>
                        <a:rPr lang="en-US" sz="2000" b="1"/>
                        <a:t>3</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786219590"/>
                  </a:ext>
                </a:extLst>
              </a:tr>
              <a:tr h="370840">
                <a:tc>
                  <a:txBody>
                    <a:bodyPr/>
                    <a:lstStyle/>
                    <a:p>
                      <a:r>
                        <a:rPr lang="en-US" sz="2000" b="1"/>
                        <a:t>7</a:t>
                      </a:r>
                    </a:p>
                  </a:txBody>
                  <a:tcPr/>
                </a:tc>
                <a:tc>
                  <a:txBody>
                    <a:bodyPr/>
                    <a:lstStyle/>
                    <a:p>
                      <a:r>
                        <a:rPr lang="en-US" sz="2000" b="1"/>
                        <a:t>5</a:t>
                      </a:r>
                    </a:p>
                  </a:txBody>
                  <a:tcPr/>
                </a:tc>
                <a:tc>
                  <a:txBody>
                    <a:bodyPr/>
                    <a:lstStyle/>
                    <a:p>
                      <a:pPr lvl="0">
                        <a:buNone/>
                      </a:pPr>
                      <a:r>
                        <a:rPr lang="en-US" sz="2000" b="1"/>
                        <a:t>4</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138183043"/>
                  </a:ext>
                </a:extLst>
              </a:tr>
            </a:tbl>
          </a:graphicData>
        </a:graphic>
      </p:graphicFrame>
      <p:sp>
        <p:nvSpPr>
          <p:cNvPr id="6" name="TextBox 5">
            <a:extLst>
              <a:ext uri="{FF2B5EF4-FFF2-40B4-BE49-F238E27FC236}">
                <a16:creationId xmlns:a16="http://schemas.microsoft.com/office/drawing/2014/main" id="{31F6D7A1-9B46-62FB-4807-E48C9341267B}"/>
              </a:ext>
            </a:extLst>
          </p:cNvPr>
          <p:cNvSpPr txBox="1"/>
          <p:nvPr/>
        </p:nvSpPr>
        <p:spPr>
          <a:xfrm>
            <a:off x="1875164" y="4980542"/>
            <a:ext cx="84990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i="1">
              <a:latin typeface="Consolas"/>
              <a:cs typeface="Calibri"/>
            </a:endParaRPr>
          </a:p>
        </p:txBody>
      </p:sp>
    </p:spTree>
    <p:extLst>
      <p:ext uri="{BB962C8B-B14F-4D97-AF65-F5344CB8AC3E}">
        <p14:creationId xmlns:p14="http://schemas.microsoft.com/office/powerpoint/2010/main" val="1871826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5" name="Table 5">
            <a:extLst>
              <a:ext uri="{FF2B5EF4-FFF2-40B4-BE49-F238E27FC236}">
                <a16:creationId xmlns:a16="http://schemas.microsoft.com/office/drawing/2014/main" id="{13A38B43-2083-079A-F18F-B89266DC633F}"/>
              </a:ext>
            </a:extLst>
          </p:cNvPr>
          <p:cNvGraphicFramePr>
            <a:graphicFrameLocks noGrp="1"/>
          </p:cNvGraphicFramePr>
          <p:nvPr/>
        </p:nvGraphicFramePr>
        <p:xfrm>
          <a:off x="1790240" y="1946313"/>
          <a:ext cx="8467041" cy="2377440"/>
        </p:xfrm>
        <a:graphic>
          <a:graphicData uri="http://schemas.openxmlformats.org/drawingml/2006/table">
            <a:tbl>
              <a:tblPr firstRow="1" bandRow="1">
                <a:tableStyleId>{5C22544A-7EE6-4342-B048-85BDC9FD1C3A}</a:tableStyleId>
              </a:tblPr>
              <a:tblGrid>
                <a:gridCol w="769731">
                  <a:extLst>
                    <a:ext uri="{9D8B030D-6E8A-4147-A177-3AD203B41FA5}">
                      <a16:colId xmlns:a16="http://schemas.microsoft.com/office/drawing/2014/main" val="905744445"/>
                    </a:ext>
                  </a:extLst>
                </a:gridCol>
                <a:gridCol w="769731">
                  <a:extLst>
                    <a:ext uri="{9D8B030D-6E8A-4147-A177-3AD203B41FA5}">
                      <a16:colId xmlns:a16="http://schemas.microsoft.com/office/drawing/2014/main" val="1680979463"/>
                    </a:ext>
                  </a:extLst>
                </a:gridCol>
                <a:gridCol w="769731">
                  <a:extLst>
                    <a:ext uri="{9D8B030D-6E8A-4147-A177-3AD203B41FA5}">
                      <a16:colId xmlns:a16="http://schemas.microsoft.com/office/drawing/2014/main" val="497093325"/>
                    </a:ext>
                  </a:extLst>
                </a:gridCol>
                <a:gridCol w="769731">
                  <a:extLst>
                    <a:ext uri="{9D8B030D-6E8A-4147-A177-3AD203B41FA5}">
                      <a16:colId xmlns:a16="http://schemas.microsoft.com/office/drawing/2014/main" val="1640453816"/>
                    </a:ext>
                  </a:extLst>
                </a:gridCol>
                <a:gridCol w="769731">
                  <a:extLst>
                    <a:ext uri="{9D8B030D-6E8A-4147-A177-3AD203B41FA5}">
                      <a16:colId xmlns:a16="http://schemas.microsoft.com/office/drawing/2014/main" val="3877974757"/>
                    </a:ext>
                  </a:extLst>
                </a:gridCol>
                <a:gridCol w="769731">
                  <a:extLst>
                    <a:ext uri="{9D8B030D-6E8A-4147-A177-3AD203B41FA5}">
                      <a16:colId xmlns:a16="http://schemas.microsoft.com/office/drawing/2014/main" val="3046435248"/>
                    </a:ext>
                  </a:extLst>
                </a:gridCol>
                <a:gridCol w="769731">
                  <a:extLst>
                    <a:ext uri="{9D8B030D-6E8A-4147-A177-3AD203B41FA5}">
                      <a16:colId xmlns:a16="http://schemas.microsoft.com/office/drawing/2014/main" val="3770322006"/>
                    </a:ext>
                  </a:extLst>
                </a:gridCol>
                <a:gridCol w="769731">
                  <a:extLst>
                    <a:ext uri="{9D8B030D-6E8A-4147-A177-3AD203B41FA5}">
                      <a16:colId xmlns:a16="http://schemas.microsoft.com/office/drawing/2014/main" val="828407087"/>
                    </a:ext>
                  </a:extLst>
                </a:gridCol>
                <a:gridCol w="769731">
                  <a:extLst>
                    <a:ext uri="{9D8B030D-6E8A-4147-A177-3AD203B41FA5}">
                      <a16:colId xmlns:a16="http://schemas.microsoft.com/office/drawing/2014/main" val="2911685583"/>
                    </a:ext>
                  </a:extLst>
                </a:gridCol>
                <a:gridCol w="769731">
                  <a:extLst>
                    <a:ext uri="{9D8B030D-6E8A-4147-A177-3AD203B41FA5}">
                      <a16:colId xmlns:a16="http://schemas.microsoft.com/office/drawing/2014/main" val="2912939616"/>
                    </a:ext>
                  </a:extLst>
                </a:gridCol>
                <a:gridCol w="769731">
                  <a:extLst>
                    <a:ext uri="{9D8B030D-6E8A-4147-A177-3AD203B41FA5}">
                      <a16:colId xmlns:a16="http://schemas.microsoft.com/office/drawing/2014/main" val="4146324400"/>
                    </a:ext>
                  </a:extLst>
                </a:gridCol>
              </a:tblGrid>
              <a:tr h="370840">
                <a:tc>
                  <a:txBody>
                    <a:bodyPr/>
                    <a:lstStyle/>
                    <a:p>
                      <a:r>
                        <a:rPr lang="en-US" sz="2000" b="1"/>
                        <a:t>V</a:t>
                      </a:r>
                    </a:p>
                  </a:txBody>
                  <a:tcPr/>
                </a:tc>
                <a:tc>
                  <a:txBody>
                    <a:bodyPr/>
                    <a:lstStyle/>
                    <a:p>
                      <a:r>
                        <a:rPr lang="en-US" sz="2000" b="1"/>
                        <a:t>Wt.</a:t>
                      </a:r>
                    </a:p>
                  </a:txBody>
                  <a:tcPr/>
                </a:tc>
                <a:tc>
                  <a:txBody>
                    <a:bodyPr/>
                    <a:lstStyle/>
                    <a:p>
                      <a:pPr lvl="0">
                        <a:buNone/>
                      </a:pPr>
                      <a:endParaRPr lang="en-US" sz="2000" b="1"/>
                    </a:p>
                  </a:txBody>
                  <a:tcPr/>
                </a:tc>
                <a:tc>
                  <a:txBody>
                    <a:bodyPr/>
                    <a:lstStyle/>
                    <a:p>
                      <a:r>
                        <a:rPr lang="en-US" sz="2000" b="1"/>
                        <a:t>j = 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r>
                        <a:rPr lang="en-US" sz="2000" b="1"/>
                        <a:t>6</a:t>
                      </a:r>
                    </a:p>
                  </a:txBody>
                  <a:tcPr/>
                </a:tc>
                <a:tc>
                  <a:txBody>
                    <a:bodyPr/>
                    <a:lstStyle/>
                    <a:p>
                      <a:r>
                        <a:rPr lang="en-US" sz="2000" b="1"/>
                        <a:t>7</a:t>
                      </a:r>
                    </a:p>
                  </a:txBody>
                  <a:tcPr/>
                </a:tc>
                <a:extLst>
                  <a:ext uri="{0D108BD9-81ED-4DB2-BD59-A6C34878D82A}">
                    <a16:rowId xmlns:a16="http://schemas.microsoft.com/office/drawing/2014/main" val="207456682"/>
                  </a:ext>
                </a:extLst>
              </a:tr>
              <a:tr h="370839">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err="1"/>
                        <a:t>i</a:t>
                      </a:r>
                      <a:r>
                        <a:rPr lang="en-US" sz="2000" b="1"/>
                        <a:t> = 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769804100"/>
                  </a:ext>
                </a:extLst>
              </a:tr>
              <a:tr h="370840">
                <a:tc>
                  <a:txBody>
                    <a:bodyPr/>
                    <a:lstStyle/>
                    <a:p>
                      <a:r>
                        <a:rPr lang="en-US" sz="2000" b="1"/>
                        <a:t>1</a:t>
                      </a:r>
                    </a:p>
                  </a:txBody>
                  <a:tcPr/>
                </a:tc>
                <a:tc>
                  <a:txBody>
                    <a:bodyPr/>
                    <a:lstStyle/>
                    <a:p>
                      <a:r>
                        <a:rPr lang="en-US" sz="2000" b="1"/>
                        <a:t>1</a:t>
                      </a:r>
                    </a:p>
                  </a:txBody>
                  <a:tcPr/>
                </a:tc>
                <a:tc>
                  <a:txBody>
                    <a:bodyPr/>
                    <a:lstStyle/>
                    <a:p>
                      <a:pPr lvl="0">
                        <a:buNone/>
                      </a:pPr>
                      <a:r>
                        <a:rPr lang="en-US" sz="2000" b="1"/>
                        <a:t>1</a:t>
                      </a:r>
                    </a:p>
                  </a:txBody>
                  <a:tcPr/>
                </a:tc>
                <a:tc>
                  <a:txBody>
                    <a:bodyPr/>
                    <a:lstStyle/>
                    <a:p>
                      <a:r>
                        <a:rPr lang="en-US" sz="2000" b="1"/>
                        <a:t>0</a:t>
                      </a:r>
                    </a:p>
                  </a:txBody>
                  <a:tcPr/>
                </a:tc>
                <a:tc>
                  <a:txBody>
                    <a:bodyPr/>
                    <a:lstStyle/>
                    <a:p>
                      <a:r>
                        <a:rPr lang="en-US" sz="2000" b="1">
                          <a:solidFill>
                            <a:schemeClr val="tx1"/>
                          </a:solidFill>
                        </a:rPr>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extLst>
                  <a:ext uri="{0D108BD9-81ED-4DB2-BD59-A6C34878D82A}">
                    <a16:rowId xmlns:a16="http://schemas.microsoft.com/office/drawing/2014/main" val="3756443029"/>
                  </a:ext>
                </a:extLst>
              </a:tr>
              <a:tr h="370840">
                <a:tc>
                  <a:txBody>
                    <a:bodyPr/>
                    <a:lstStyle/>
                    <a:p>
                      <a:r>
                        <a:rPr lang="en-US" sz="2000" b="1"/>
                        <a:t>4</a:t>
                      </a:r>
                    </a:p>
                  </a:txBody>
                  <a:tcPr/>
                </a:tc>
                <a:tc>
                  <a:txBody>
                    <a:bodyPr/>
                    <a:lstStyle/>
                    <a:p>
                      <a:r>
                        <a:rPr lang="en-US" sz="2000" b="1"/>
                        <a:t>3</a:t>
                      </a:r>
                    </a:p>
                  </a:txBody>
                  <a:tcPr/>
                </a:tc>
                <a:tc>
                  <a:txBody>
                    <a:bodyPr/>
                    <a:lstStyle/>
                    <a:p>
                      <a:pPr lvl="0">
                        <a:buNone/>
                      </a:pPr>
                      <a:r>
                        <a:rPr lang="en-US" sz="2000" b="1"/>
                        <a:t>2</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498711511"/>
                  </a:ext>
                </a:extLst>
              </a:tr>
              <a:tr h="370840">
                <a:tc>
                  <a:txBody>
                    <a:bodyPr/>
                    <a:lstStyle/>
                    <a:p>
                      <a:r>
                        <a:rPr lang="en-US" sz="2000" b="1"/>
                        <a:t>5</a:t>
                      </a:r>
                    </a:p>
                  </a:txBody>
                  <a:tcPr/>
                </a:tc>
                <a:tc>
                  <a:txBody>
                    <a:bodyPr/>
                    <a:lstStyle/>
                    <a:p>
                      <a:r>
                        <a:rPr lang="en-US" sz="2000" b="1"/>
                        <a:t>4</a:t>
                      </a:r>
                    </a:p>
                  </a:txBody>
                  <a:tcPr/>
                </a:tc>
                <a:tc>
                  <a:txBody>
                    <a:bodyPr/>
                    <a:lstStyle/>
                    <a:p>
                      <a:pPr lvl="0">
                        <a:buNone/>
                      </a:pPr>
                      <a:r>
                        <a:rPr lang="en-US" sz="2000" b="1"/>
                        <a:t>3</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786219590"/>
                  </a:ext>
                </a:extLst>
              </a:tr>
              <a:tr h="370840">
                <a:tc>
                  <a:txBody>
                    <a:bodyPr/>
                    <a:lstStyle/>
                    <a:p>
                      <a:r>
                        <a:rPr lang="en-US" sz="2000" b="1"/>
                        <a:t>7</a:t>
                      </a:r>
                    </a:p>
                  </a:txBody>
                  <a:tcPr/>
                </a:tc>
                <a:tc>
                  <a:txBody>
                    <a:bodyPr/>
                    <a:lstStyle/>
                    <a:p>
                      <a:r>
                        <a:rPr lang="en-US" sz="2000" b="1"/>
                        <a:t>5</a:t>
                      </a:r>
                    </a:p>
                  </a:txBody>
                  <a:tcPr/>
                </a:tc>
                <a:tc>
                  <a:txBody>
                    <a:bodyPr/>
                    <a:lstStyle/>
                    <a:p>
                      <a:pPr lvl="0">
                        <a:buNone/>
                      </a:pPr>
                      <a:r>
                        <a:rPr lang="en-US" sz="2000" b="1"/>
                        <a:t>4</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138183043"/>
                  </a:ext>
                </a:extLst>
              </a:tr>
            </a:tbl>
          </a:graphicData>
        </a:graphic>
      </p:graphicFrame>
      <p:sp>
        <p:nvSpPr>
          <p:cNvPr id="6" name="TextBox 5">
            <a:extLst>
              <a:ext uri="{FF2B5EF4-FFF2-40B4-BE49-F238E27FC236}">
                <a16:creationId xmlns:a16="http://schemas.microsoft.com/office/drawing/2014/main" id="{31F6D7A1-9B46-62FB-4807-E48C9341267B}"/>
              </a:ext>
            </a:extLst>
          </p:cNvPr>
          <p:cNvSpPr txBox="1"/>
          <p:nvPr/>
        </p:nvSpPr>
        <p:spPr>
          <a:xfrm>
            <a:off x="1875164" y="4980542"/>
            <a:ext cx="84990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Here, </a:t>
            </a:r>
            <a:r>
              <a:rPr lang="en-US" sz="2000" i="1">
                <a:latin typeface="Consolas"/>
                <a:cs typeface="Calibri"/>
              </a:rPr>
              <a:t>  B[</a:t>
            </a:r>
            <a:r>
              <a:rPr lang="en-US" sz="2000" i="1" err="1">
                <a:latin typeface="Consolas"/>
                <a:cs typeface="Calibri"/>
              </a:rPr>
              <a:t>i</a:t>
            </a:r>
            <a:r>
              <a:rPr lang="en-US" sz="2000" i="1">
                <a:latin typeface="Consolas"/>
                <a:cs typeface="Calibri"/>
              </a:rPr>
              <a:t>][j]= max(V[</a:t>
            </a:r>
            <a:r>
              <a:rPr lang="en-US" sz="2000" i="1" err="1">
                <a:latin typeface="Consolas"/>
                <a:cs typeface="Calibri"/>
              </a:rPr>
              <a:t>i</a:t>
            </a:r>
            <a:r>
              <a:rPr lang="en-US" sz="2000" i="1">
                <a:latin typeface="Consolas"/>
                <a:cs typeface="Calibri"/>
              </a:rPr>
              <a:t>]+B[</a:t>
            </a:r>
            <a:r>
              <a:rPr lang="en-US" sz="2000" i="1" err="1">
                <a:latin typeface="Consolas"/>
                <a:cs typeface="Calibri"/>
              </a:rPr>
              <a:t>i</a:t>
            </a:r>
            <a:r>
              <a:rPr lang="en-US" sz="2000" i="1">
                <a:latin typeface="Consolas"/>
                <a:cs typeface="Calibri"/>
              </a:rPr>
              <a:t> – 1][j – W[</a:t>
            </a:r>
            <a:r>
              <a:rPr lang="en-US" sz="2000" i="1" err="1">
                <a:latin typeface="Consolas"/>
                <a:cs typeface="Calibri"/>
              </a:rPr>
              <a:t>i</a:t>
            </a:r>
            <a:r>
              <a:rPr lang="en-US" sz="2000" i="1">
                <a:latin typeface="Consolas"/>
                <a:cs typeface="Calibri"/>
              </a:rPr>
              <a:t>]], B[</a:t>
            </a:r>
            <a:r>
              <a:rPr lang="en-US" sz="2000" i="1" err="1">
                <a:latin typeface="Consolas"/>
                <a:cs typeface="Calibri"/>
              </a:rPr>
              <a:t>i</a:t>
            </a:r>
            <a:r>
              <a:rPr lang="en-US" sz="2000" i="1">
                <a:latin typeface="Consolas"/>
                <a:cs typeface="Calibri"/>
              </a:rPr>
              <a:t> – 1][j])</a:t>
            </a:r>
            <a:endParaRPr lang="en-US" sz="2000">
              <a:ea typeface="+mn-lt"/>
              <a:cs typeface="+mn-lt"/>
            </a:endParaRPr>
          </a:p>
          <a:p>
            <a:r>
              <a:rPr lang="en-US" sz="2000" i="1">
                <a:latin typeface="Consolas"/>
                <a:cs typeface="Calibri"/>
              </a:rPr>
              <a:t>      B[2][3] = max(4+B[1][0], B[1][3])</a:t>
            </a:r>
            <a:endParaRPr lang="en-US" sz="2000">
              <a:ea typeface="+mn-lt"/>
              <a:cs typeface="+mn-lt"/>
            </a:endParaRPr>
          </a:p>
          <a:p>
            <a:r>
              <a:rPr lang="en-US" sz="2000" i="1">
                <a:latin typeface="Consolas"/>
                <a:cs typeface="Calibri"/>
              </a:rPr>
              <a:t>      B[2][3] = max(4+0, 1) = 4</a:t>
            </a:r>
            <a:endParaRPr lang="en-US"/>
          </a:p>
        </p:txBody>
      </p:sp>
    </p:spTree>
    <p:extLst>
      <p:ext uri="{BB962C8B-B14F-4D97-AF65-F5344CB8AC3E}">
        <p14:creationId xmlns:p14="http://schemas.microsoft.com/office/powerpoint/2010/main" val="1919981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5" name="Table 5">
            <a:extLst>
              <a:ext uri="{FF2B5EF4-FFF2-40B4-BE49-F238E27FC236}">
                <a16:creationId xmlns:a16="http://schemas.microsoft.com/office/drawing/2014/main" id="{13A38B43-2083-079A-F18F-B89266DC633F}"/>
              </a:ext>
            </a:extLst>
          </p:cNvPr>
          <p:cNvGraphicFramePr>
            <a:graphicFrameLocks noGrp="1"/>
          </p:cNvGraphicFramePr>
          <p:nvPr>
            <p:extLst>
              <p:ext uri="{D42A27DB-BD31-4B8C-83A1-F6EECF244321}">
                <p14:modId xmlns:p14="http://schemas.microsoft.com/office/powerpoint/2010/main" val="4070350663"/>
              </p:ext>
            </p:extLst>
          </p:nvPr>
        </p:nvGraphicFramePr>
        <p:xfrm>
          <a:off x="1790240" y="1946313"/>
          <a:ext cx="8467041" cy="2377440"/>
        </p:xfrm>
        <a:graphic>
          <a:graphicData uri="http://schemas.openxmlformats.org/drawingml/2006/table">
            <a:tbl>
              <a:tblPr firstRow="1" bandRow="1">
                <a:tableStyleId>{5C22544A-7EE6-4342-B048-85BDC9FD1C3A}</a:tableStyleId>
              </a:tblPr>
              <a:tblGrid>
                <a:gridCol w="769731">
                  <a:extLst>
                    <a:ext uri="{9D8B030D-6E8A-4147-A177-3AD203B41FA5}">
                      <a16:colId xmlns:a16="http://schemas.microsoft.com/office/drawing/2014/main" val="905744445"/>
                    </a:ext>
                  </a:extLst>
                </a:gridCol>
                <a:gridCol w="769731">
                  <a:extLst>
                    <a:ext uri="{9D8B030D-6E8A-4147-A177-3AD203B41FA5}">
                      <a16:colId xmlns:a16="http://schemas.microsoft.com/office/drawing/2014/main" val="1680979463"/>
                    </a:ext>
                  </a:extLst>
                </a:gridCol>
                <a:gridCol w="769731">
                  <a:extLst>
                    <a:ext uri="{9D8B030D-6E8A-4147-A177-3AD203B41FA5}">
                      <a16:colId xmlns:a16="http://schemas.microsoft.com/office/drawing/2014/main" val="497093325"/>
                    </a:ext>
                  </a:extLst>
                </a:gridCol>
                <a:gridCol w="769731">
                  <a:extLst>
                    <a:ext uri="{9D8B030D-6E8A-4147-A177-3AD203B41FA5}">
                      <a16:colId xmlns:a16="http://schemas.microsoft.com/office/drawing/2014/main" val="1640453816"/>
                    </a:ext>
                  </a:extLst>
                </a:gridCol>
                <a:gridCol w="769731">
                  <a:extLst>
                    <a:ext uri="{9D8B030D-6E8A-4147-A177-3AD203B41FA5}">
                      <a16:colId xmlns:a16="http://schemas.microsoft.com/office/drawing/2014/main" val="3877974757"/>
                    </a:ext>
                  </a:extLst>
                </a:gridCol>
                <a:gridCol w="769731">
                  <a:extLst>
                    <a:ext uri="{9D8B030D-6E8A-4147-A177-3AD203B41FA5}">
                      <a16:colId xmlns:a16="http://schemas.microsoft.com/office/drawing/2014/main" val="3046435248"/>
                    </a:ext>
                  </a:extLst>
                </a:gridCol>
                <a:gridCol w="769731">
                  <a:extLst>
                    <a:ext uri="{9D8B030D-6E8A-4147-A177-3AD203B41FA5}">
                      <a16:colId xmlns:a16="http://schemas.microsoft.com/office/drawing/2014/main" val="3770322006"/>
                    </a:ext>
                  </a:extLst>
                </a:gridCol>
                <a:gridCol w="769731">
                  <a:extLst>
                    <a:ext uri="{9D8B030D-6E8A-4147-A177-3AD203B41FA5}">
                      <a16:colId xmlns:a16="http://schemas.microsoft.com/office/drawing/2014/main" val="828407087"/>
                    </a:ext>
                  </a:extLst>
                </a:gridCol>
                <a:gridCol w="769731">
                  <a:extLst>
                    <a:ext uri="{9D8B030D-6E8A-4147-A177-3AD203B41FA5}">
                      <a16:colId xmlns:a16="http://schemas.microsoft.com/office/drawing/2014/main" val="2911685583"/>
                    </a:ext>
                  </a:extLst>
                </a:gridCol>
                <a:gridCol w="769731">
                  <a:extLst>
                    <a:ext uri="{9D8B030D-6E8A-4147-A177-3AD203B41FA5}">
                      <a16:colId xmlns:a16="http://schemas.microsoft.com/office/drawing/2014/main" val="2912939616"/>
                    </a:ext>
                  </a:extLst>
                </a:gridCol>
                <a:gridCol w="769731">
                  <a:extLst>
                    <a:ext uri="{9D8B030D-6E8A-4147-A177-3AD203B41FA5}">
                      <a16:colId xmlns:a16="http://schemas.microsoft.com/office/drawing/2014/main" val="4146324400"/>
                    </a:ext>
                  </a:extLst>
                </a:gridCol>
              </a:tblGrid>
              <a:tr h="370840">
                <a:tc>
                  <a:txBody>
                    <a:bodyPr/>
                    <a:lstStyle/>
                    <a:p>
                      <a:r>
                        <a:rPr lang="en-US" sz="2000" b="1"/>
                        <a:t>V</a:t>
                      </a:r>
                    </a:p>
                  </a:txBody>
                  <a:tcPr/>
                </a:tc>
                <a:tc>
                  <a:txBody>
                    <a:bodyPr/>
                    <a:lstStyle/>
                    <a:p>
                      <a:r>
                        <a:rPr lang="en-US" sz="2000" b="1"/>
                        <a:t>Wt.</a:t>
                      </a:r>
                    </a:p>
                  </a:txBody>
                  <a:tcPr/>
                </a:tc>
                <a:tc>
                  <a:txBody>
                    <a:bodyPr/>
                    <a:lstStyle/>
                    <a:p>
                      <a:pPr lvl="0">
                        <a:buNone/>
                      </a:pPr>
                      <a:endParaRPr lang="en-US" sz="2000" b="1"/>
                    </a:p>
                  </a:txBody>
                  <a:tcPr/>
                </a:tc>
                <a:tc>
                  <a:txBody>
                    <a:bodyPr/>
                    <a:lstStyle/>
                    <a:p>
                      <a:r>
                        <a:rPr lang="en-US" sz="2000" b="1"/>
                        <a:t>j = 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r>
                        <a:rPr lang="en-US" sz="2000" b="1"/>
                        <a:t>6</a:t>
                      </a:r>
                    </a:p>
                  </a:txBody>
                  <a:tcPr/>
                </a:tc>
                <a:tc>
                  <a:txBody>
                    <a:bodyPr/>
                    <a:lstStyle/>
                    <a:p>
                      <a:r>
                        <a:rPr lang="en-US" sz="2000" b="1"/>
                        <a:t>7</a:t>
                      </a:r>
                    </a:p>
                  </a:txBody>
                  <a:tcPr/>
                </a:tc>
                <a:extLst>
                  <a:ext uri="{0D108BD9-81ED-4DB2-BD59-A6C34878D82A}">
                    <a16:rowId xmlns:a16="http://schemas.microsoft.com/office/drawing/2014/main" val="207456682"/>
                  </a:ext>
                </a:extLst>
              </a:tr>
              <a:tr h="370839">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err="1"/>
                        <a:t>i</a:t>
                      </a:r>
                      <a:r>
                        <a:rPr lang="en-US" sz="2000" b="1"/>
                        <a:t> = 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769804100"/>
                  </a:ext>
                </a:extLst>
              </a:tr>
              <a:tr h="370840">
                <a:tc>
                  <a:txBody>
                    <a:bodyPr/>
                    <a:lstStyle/>
                    <a:p>
                      <a:r>
                        <a:rPr lang="en-US" sz="2000" b="1"/>
                        <a:t>1</a:t>
                      </a:r>
                    </a:p>
                  </a:txBody>
                  <a:tcPr/>
                </a:tc>
                <a:tc>
                  <a:txBody>
                    <a:bodyPr/>
                    <a:lstStyle/>
                    <a:p>
                      <a:r>
                        <a:rPr lang="en-US" sz="2000" b="1"/>
                        <a:t>1</a:t>
                      </a:r>
                    </a:p>
                  </a:txBody>
                  <a:tcPr/>
                </a:tc>
                <a:tc>
                  <a:txBody>
                    <a:bodyPr/>
                    <a:lstStyle/>
                    <a:p>
                      <a:pPr lvl="0">
                        <a:buNone/>
                      </a:pPr>
                      <a:r>
                        <a:rPr lang="en-US" sz="2000" b="1"/>
                        <a:t>1</a:t>
                      </a:r>
                    </a:p>
                  </a:txBody>
                  <a:tcPr/>
                </a:tc>
                <a:tc>
                  <a:txBody>
                    <a:bodyPr/>
                    <a:lstStyle/>
                    <a:p>
                      <a:r>
                        <a:rPr lang="en-US" sz="2000" b="1"/>
                        <a:t>0</a:t>
                      </a:r>
                    </a:p>
                  </a:txBody>
                  <a:tcPr/>
                </a:tc>
                <a:tc>
                  <a:txBody>
                    <a:bodyPr/>
                    <a:lstStyle/>
                    <a:p>
                      <a:r>
                        <a:rPr lang="en-US" sz="2000" b="1">
                          <a:solidFill>
                            <a:schemeClr val="tx1"/>
                          </a:solidFill>
                        </a:rPr>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extLst>
                  <a:ext uri="{0D108BD9-81ED-4DB2-BD59-A6C34878D82A}">
                    <a16:rowId xmlns:a16="http://schemas.microsoft.com/office/drawing/2014/main" val="3756443029"/>
                  </a:ext>
                </a:extLst>
              </a:tr>
              <a:tr h="370840">
                <a:tc>
                  <a:txBody>
                    <a:bodyPr/>
                    <a:lstStyle/>
                    <a:p>
                      <a:r>
                        <a:rPr lang="en-US" sz="2000" b="1"/>
                        <a:t>4</a:t>
                      </a:r>
                    </a:p>
                  </a:txBody>
                  <a:tcPr/>
                </a:tc>
                <a:tc>
                  <a:txBody>
                    <a:bodyPr/>
                    <a:lstStyle/>
                    <a:p>
                      <a:r>
                        <a:rPr lang="en-US" sz="2000" b="1"/>
                        <a:t>3</a:t>
                      </a:r>
                    </a:p>
                  </a:txBody>
                  <a:tcPr/>
                </a:tc>
                <a:tc>
                  <a:txBody>
                    <a:bodyPr/>
                    <a:lstStyle/>
                    <a:p>
                      <a:pPr lvl="0">
                        <a:buNone/>
                      </a:pPr>
                      <a:r>
                        <a:rPr lang="en-US" sz="2000" b="1"/>
                        <a:t>2</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solidFill>
                            <a:srgbClr val="FF0000"/>
                          </a:solidFill>
                        </a:rPr>
                        <a:t>4</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498711511"/>
                  </a:ext>
                </a:extLst>
              </a:tr>
              <a:tr h="370840">
                <a:tc>
                  <a:txBody>
                    <a:bodyPr/>
                    <a:lstStyle/>
                    <a:p>
                      <a:r>
                        <a:rPr lang="en-US" sz="2000" b="1"/>
                        <a:t>5</a:t>
                      </a:r>
                    </a:p>
                  </a:txBody>
                  <a:tcPr/>
                </a:tc>
                <a:tc>
                  <a:txBody>
                    <a:bodyPr/>
                    <a:lstStyle/>
                    <a:p>
                      <a:r>
                        <a:rPr lang="en-US" sz="2000" b="1"/>
                        <a:t>4</a:t>
                      </a:r>
                    </a:p>
                  </a:txBody>
                  <a:tcPr/>
                </a:tc>
                <a:tc>
                  <a:txBody>
                    <a:bodyPr/>
                    <a:lstStyle/>
                    <a:p>
                      <a:pPr lvl="0">
                        <a:buNone/>
                      </a:pPr>
                      <a:r>
                        <a:rPr lang="en-US" sz="2000" b="1"/>
                        <a:t>3</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786219590"/>
                  </a:ext>
                </a:extLst>
              </a:tr>
              <a:tr h="370840">
                <a:tc>
                  <a:txBody>
                    <a:bodyPr/>
                    <a:lstStyle/>
                    <a:p>
                      <a:r>
                        <a:rPr lang="en-US" sz="2000" b="1"/>
                        <a:t>7</a:t>
                      </a:r>
                    </a:p>
                  </a:txBody>
                  <a:tcPr/>
                </a:tc>
                <a:tc>
                  <a:txBody>
                    <a:bodyPr/>
                    <a:lstStyle/>
                    <a:p>
                      <a:r>
                        <a:rPr lang="en-US" sz="2000" b="1"/>
                        <a:t>5</a:t>
                      </a:r>
                    </a:p>
                  </a:txBody>
                  <a:tcPr/>
                </a:tc>
                <a:tc>
                  <a:txBody>
                    <a:bodyPr/>
                    <a:lstStyle/>
                    <a:p>
                      <a:pPr lvl="0">
                        <a:buNone/>
                      </a:pPr>
                      <a:r>
                        <a:rPr lang="en-US" sz="2000" b="1"/>
                        <a:t>4</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138183043"/>
                  </a:ext>
                </a:extLst>
              </a:tr>
            </a:tbl>
          </a:graphicData>
        </a:graphic>
      </p:graphicFrame>
      <p:sp>
        <p:nvSpPr>
          <p:cNvPr id="6" name="TextBox 5">
            <a:extLst>
              <a:ext uri="{FF2B5EF4-FFF2-40B4-BE49-F238E27FC236}">
                <a16:creationId xmlns:a16="http://schemas.microsoft.com/office/drawing/2014/main" id="{31F6D7A1-9B46-62FB-4807-E48C9341267B}"/>
              </a:ext>
            </a:extLst>
          </p:cNvPr>
          <p:cNvSpPr txBox="1"/>
          <p:nvPr/>
        </p:nvSpPr>
        <p:spPr>
          <a:xfrm>
            <a:off x="1875164" y="4980542"/>
            <a:ext cx="84990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Here, </a:t>
            </a:r>
            <a:r>
              <a:rPr lang="en-US" sz="2000" i="1">
                <a:latin typeface="Consolas"/>
                <a:cs typeface="Calibri"/>
              </a:rPr>
              <a:t>  B[</a:t>
            </a:r>
            <a:r>
              <a:rPr lang="en-US" sz="2000" i="1" err="1">
                <a:latin typeface="Consolas"/>
                <a:cs typeface="Calibri"/>
              </a:rPr>
              <a:t>i</a:t>
            </a:r>
            <a:r>
              <a:rPr lang="en-US" sz="2000" i="1">
                <a:latin typeface="Consolas"/>
                <a:cs typeface="Calibri"/>
              </a:rPr>
              <a:t>][j]= max(V[</a:t>
            </a:r>
            <a:r>
              <a:rPr lang="en-US" sz="2000" i="1" err="1">
                <a:latin typeface="Consolas"/>
                <a:cs typeface="Calibri"/>
              </a:rPr>
              <a:t>i</a:t>
            </a:r>
            <a:r>
              <a:rPr lang="en-US" sz="2000" i="1">
                <a:latin typeface="Consolas"/>
                <a:cs typeface="Calibri"/>
              </a:rPr>
              <a:t>]+B[</a:t>
            </a:r>
            <a:r>
              <a:rPr lang="en-US" sz="2000" i="1" err="1">
                <a:latin typeface="Consolas"/>
                <a:cs typeface="Calibri"/>
              </a:rPr>
              <a:t>i</a:t>
            </a:r>
            <a:r>
              <a:rPr lang="en-US" sz="2000" i="1">
                <a:latin typeface="Consolas"/>
                <a:cs typeface="Calibri"/>
              </a:rPr>
              <a:t> – 1][j – W[</a:t>
            </a:r>
            <a:r>
              <a:rPr lang="en-US" sz="2000" i="1" err="1">
                <a:latin typeface="Consolas"/>
                <a:cs typeface="Calibri"/>
              </a:rPr>
              <a:t>i</a:t>
            </a:r>
            <a:r>
              <a:rPr lang="en-US" sz="2000" i="1">
                <a:latin typeface="Consolas"/>
                <a:cs typeface="Calibri"/>
              </a:rPr>
              <a:t>]], B[</a:t>
            </a:r>
            <a:r>
              <a:rPr lang="en-US" sz="2000" i="1" err="1">
                <a:latin typeface="Consolas"/>
                <a:cs typeface="Calibri"/>
              </a:rPr>
              <a:t>i</a:t>
            </a:r>
            <a:r>
              <a:rPr lang="en-US" sz="2000" i="1">
                <a:latin typeface="Consolas"/>
                <a:cs typeface="Calibri"/>
              </a:rPr>
              <a:t> – 1][j])</a:t>
            </a:r>
            <a:endParaRPr lang="en-US" sz="2000">
              <a:ea typeface="+mn-lt"/>
              <a:cs typeface="+mn-lt"/>
            </a:endParaRPr>
          </a:p>
          <a:p>
            <a:r>
              <a:rPr lang="en-US" sz="2000" i="1">
                <a:latin typeface="Consolas"/>
                <a:cs typeface="Calibri"/>
              </a:rPr>
              <a:t>      B[2][3] = max(4+B[1][0], B[1][3])</a:t>
            </a:r>
            <a:endParaRPr lang="en-US" sz="2000">
              <a:ea typeface="+mn-lt"/>
              <a:cs typeface="+mn-lt"/>
            </a:endParaRPr>
          </a:p>
          <a:p>
            <a:r>
              <a:rPr lang="en-US" sz="2000" i="1">
                <a:latin typeface="Consolas"/>
                <a:cs typeface="Calibri"/>
              </a:rPr>
              <a:t>      B[2][3] = max(4+0, 1) = 4</a:t>
            </a:r>
            <a:endParaRPr lang="en-US"/>
          </a:p>
        </p:txBody>
      </p:sp>
    </p:spTree>
    <p:extLst>
      <p:ext uri="{BB962C8B-B14F-4D97-AF65-F5344CB8AC3E}">
        <p14:creationId xmlns:p14="http://schemas.microsoft.com/office/powerpoint/2010/main" val="1058889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5" name="Table 5">
            <a:extLst>
              <a:ext uri="{FF2B5EF4-FFF2-40B4-BE49-F238E27FC236}">
                <a16:creationId xmlns:a16="http://schemas.microsoft.com/office/drawing/2014/main" id="{13A38B43-2083-079A-F18F-B89266DC633F}"/>
              </a:ext>
            </a:extLst>
          </p:cNvPr>
          <p:cNvGraphicFramePr>
            <a:graphicFrameLocks noGrp="1"/>
          </p:cNvGraphicFramePr>
          <p:nvPr>
            <p:extLst>
              <p:ext uri="{D42A27DB-BD31-4B8C-83A1-F6EECF244321}">
                <p14:modId xmlns:p14="http://schemas.microsoft.com/office/powerpoint/2010/main" val="416541745"/>
              </p:ext>
            </p:extLst>
          </p:nvPr>
        </p:nvGraphicFramePr>
        <p:xfrm>
          <a:off x="1790240" y="1946313"/>
          <a:ext cx="8467041" cy="2377440"/>
        </p:xfrm>
        <a:graphic>
          <a:graphicData uri="http://schemas.openxmlformats.org/drawingml/2006/table">
            <a:tbl>
              <a:tblPr firstRow="1" bandRow="1">
                <a:tableStyleId>{5C22544A-7EE6-4342-B048-85BDC9FD1C3A}</a:tableStyleId>
              </a:tblPr>
              <a:tblGrid>
                <a:gridCol w="769731">
                  <a:extLst>
                    <a:ext uri="{9D8B030D-6E8A-4147-A177-3AD203B41FA5}">
                      <a16:colId xmlns:a16="http://schemas.microsoft.com/office/drawing/2014/main" val="905744445"/>
                    </a:ext>
                  </a:extLst>
                </a:gridCol>
                <a:gridCol w="769731">
                  <a:extLst>
                    <a:ext uri="{9D8B030D-6E8A-4147-A177-3AD203B41FA5}">
                      <a16:colId xmlns:a16="http://schemas.microsoft.com/office/drawing/2014/main" val="1680979463"/>
                    </a:ext>
                  </a:extLst>
                </a:gridCol>
                <a:gridCol w="769731">
                  <a:extLst>
                    <a:ext uri="{9D8B030D-6E8A-4147-A177-3AD203B41FA5}">
                      <a16:colId xmlns:a16="http://schemas.microsoft.com/office/drawing/2014/main" val="497093325"/>
                    </a:ext>
                  </a:extLst>
                </a:gridCol>
                <a:gridCol w="769731">
                  <a:extLst>
                    <a:ext uri="{9D8B030D-6E8A-4147-A177-3AD203B41FA5}">
                      <a16:colId xmlns:a16="http://schemas.microsoft.com/office/drawing/2014/main" val="1640453816"/>
                    </a:ext>
                  </a:extLst>
                </a:gridCol>
                <a:gridCol w="769731">
                  <a:extLst>
                    <a:ext uri="{9D8B030D-6E8A-4147-A177-3AD203B41FA5}">
                      <a16:colId xmlns:a16="http://schemas.microsoft.com/office/drawing/2014/main" val="3877974757"/>
                    </a:ext>
                  </a:extLst>
                </a:gridCol>
                <a:gridCol w="769731">
                  <a:extLst>
                    <a:ext uri="{9D8B030D-6E8A-4147-A177-3AD203B41FA5}">
                      <a16:colId xmlns:a16="http://schemas.microsoft.com/office/drawing/2014/main" val="3046435248"/>
                    </a:ext>
                  </a:extLst>
                </a:gridCol>
                <a:gridCol w="769731">
                  <a:extLst>
                    <a:ext uri="{9D8B030D-6E8A-4147-A177-3AD203B41FA5}">
                      <a16:colId xmlns:a16="http://schemas.microsoft.com/office/drawing/2014/main" val="3770322006"/>
                    </a:ext>
                  </a:extLst>
                </a:gridCol>
                <a:gridCol w="769731">
                  <a:extLst>
                    <a:ext uri="{9D8B030D-6E8A-4147-A177-3AD203B41FA5}">
                      <a16:colId xmlns:a16="http://schemas.microsoft.com/office/drawing/2014/main" val="828407087"/>
                    </a:ext>
                  </a:extLst>
                </a:gridCol>
                <a:gridCol w="769731">
                  <a:extLst>
                    <a:ext uri="{9D8B030D-6E8A-4147-A177-3AD203B41FA5}">
                      <a16:colId xmlns:a16="http://schemas.microsoft.com/office/drawing/2014/main" val="2911685583"/>
                    </a:ext>
                  </a:extLst>
                </a:gridCol>
                <a:gridCol w="769731">
                  <a:extLst>
                    <a:ext uri="{9D8B030D-6E8A-4147-A177-3AD203B41FA5}">
                      <a16:colId xmlns:a16="http://schemas.microsoft.com/office/drawing/2014/main" val="2912939616"/>
                    </a:ext>
                  </a:extLst>
                </a:gridCol>
                <a:gridCol w="769731">
                  <a:extLst>
                    <a:ext uri="{9D8B030D-6E8A-4147-A177-3AD203B41FA5}">
                      <a16:colId xmlns:a16="http://schemas.microsoft.com/office/drawing/2014/main" val="4146324400"/>
                    </a:ext>
                  </a:extLst>
                </a:gridCol>
              </a:tblGrid>
              <a:tr h="370840">
                <a:tc>
                  <a:txBody>
                    <a:bodyPr/>
                    <a:lstStyle/>
                    <a:p>
                      <a:r>
                        <a:rPr lang="en-US" sz="2000" b="1"/>
                        <a:t>V</a:t>
                      </a:r>
                    </a:p>
                  </a:txBody>
                  <a:tcPr/>
                </a:tc>
                <a:tc>
                  <a:txBody>
                    <a:bodyPr/>
                    <a:lstStyle/>
                    <a:p>
                      <a:r>
                        <a:rPr lang="en-US" sz="2000" b="1"/>
                        <a:t>Wt.</a:t>
                      </a:r>
                    </a:p>
                  </a:txBody>
                  <a:tcPr/>
                </a:tc>
                <a:tc>
                  <a:txBody>
                    <a:bodyPr/>
                    <a:lstStyle/>
                    <a:p>
                      <a:pPr lvl="0">
                        <a:buNone/>
                      </a:pPr>
                      <a:endParaRPr lang="en-US" sz="2000" b="1"/>
                    </a:p>
                  </a:txBody>
                  <a:tcPr/>
                </a:tc>
                <a:tc>
                  <a:txBody>
                    <a:bodyPr/>
                    <a:lstStyle/>
                    <a:p>
                      <a:r>
                        <a:rPr lang="en-US" sz="2000" b="1"/>
                        <a:t>j = 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r>
                        <a:rPr lang="en-US" sz="2000" b="1"/>
                        <a:t>6</a:t>
                      </a:r>
                    </a:p>
                  </a:txBody>
                  <a:tcPr/>
                </a:tc>
                <a:tc>
                  <a:txBody>
                    <a:bodyPr/>
                    <a:lstStyle/>
                    <a:p>
                      <a:r>
                        <a:rPr lang="en-US" sz="2000" b="1"/>
                        <a:t>7</a:t>
                      </a:r>
                    </a:p>
                  </a:txBody>
                  <a:tcPr/>
                </a:tc>
                <a:extLst>
                  <a:ext uri="{0D108BD9-81ED-4DB2-BD59-A6C34878D82A}">
                    <a16:rowId xmlns:a16="http://schemas.microsoft.com/office/drawing/2014/main" val="207456682"/>
                  </a:ext>
                </a:extLst>
              </a:tr>
              <a:tr h="370839">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err="1"/>
                        <a:t>i</a:t>
                      </a:r>
                      <a:r>
                        <a:rPr lang="en-US" sz="2000" b="1"/>
                        <a:t> = 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769804100"/>
                  </a:ext>
                </a:extLst>
              </a:tr>
              <a:tr h="370840">
                <a:tc>
                  <a:txBody>
                    <a:bodyPr/>
                    <a:lstStyle/>
                    <a:p>
                      <a:r>
                        <a:rPr lang="en-US" sz="2000" b="1"/>
                        <a:t>1</a:t>
                      </a:r>
                    </a:p>
                  </a:txBody>
                  <a:tcPr/>
                </a:tc>
                <a:tc>
                  <a:txBody>
                    <a:bodyPr/>
                    <a:lstStyle/>
                    <a:p>
                      <a:r>
                        <a:rPr lang="en-US" sz="2000" b="1"/>
                        <a:t>1</a:t>
                      </a:r>
                    </a:p>
                  </a:txBody>
                  <a:tcPr/>
                </a:tc>
                <a:tc>
                  <a:txBody>
                    <a:bodyPr/>
                    <a:lstStyle/>
                    <a:p>
                      <a:pPr lvl="0">
                        <a:buNone/>
                      </a:pPr>
                      <a:r>
                        <a:rPr lang="en-US" sz="2000" b="1"/>
                        <a:t>1</a:t>
                      </a:r>
                    </a:p>
                  </a:txBody>
                  <a:tcPr/>
                </a:tc>
                <a:tc>
                  <a:txBody>
                    <a:bodyPr/>
                    <a:lstStyle/>
                    <a:p>
                      <a:r>
                        <a:rPr lang="en-US" sz="2000" b="1"/>
                        <a:t>0</a:t>
                      </a:r>
                    </a:p>
                  </a:txBody>
                  <a:tcPr/>
                </a:tc>
                <a:tc>
                  <a:txBody>
                    <a:bodyPr/>
                    <a:lstStyle/>
                    <a:p>
                      <a:r>
                        <a:rPr lang="en-US" sz="2000" b="1">
                          <a:solidFill>
                            <a:schemeClr val="tx1"/>
                          </a:solidFill>
                        </a:rPr>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extLst>
                  <a:ext uri="{0D108BD9-81ED-4DB2-BD59-A6C34878D82A}">
                    <a16:rowId xmlns:a16="http://schemas.microsoft.com/office/drawing/2014/main" val="3756443029"/>
                  </a:ext>
                </a:extLst>
              </a:tr>
              <a:tr h="370840">
                <a:tc>
                  <a:txBody>
                    <a:bodyPr/>
                    <a:lstStyle/>
                    <a:p>
                      <a:r>
                        <a:rPr lang="en-US" sz="2000" b="1"/>
                        <a:t>4</a:t>
                      </a:r>
                    </a:p>
                  </a:txBody>
                  <a:tcPr/>
                </a:tc>
                <a:tc>
                  <a:txBody>
                    <a:bodyPr/>
                    <a:lstStyle/>
                    <a:p>
                      <a:r>
                        <a:rPr lang="en-US" sz="2000" b="1"/>
                        <a:t>3</a:t>
                      </a:r>
                    </a:p>
                  </a:txBody>
                  <a:tcPr/>
                </a:tc>
                <a:tc>
                  <a:txBody>
                    <a:bodyPr/>
                    <a:lstStyle/>
                    <a:p>
                      <a:pPr lvl="0">
                        <a:buNone/>
                      </a:pPr>
                      <a:r>
                        <a:rPr lang="en-US" sz="2000" b="1"/>
                        <a:t>2</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solidFill>
                            <a:schemeClr val="tx1"/>
                          </a:solidFill>
                        </a:rPr>
                        <a:t>4</a:t>
                      </a:r>
                    </a:p>
                  </a:txBody>
                  <a:tcPr/>
                </a:tc>
                <a:tc>
                  <a:txBody>
                    <a:bodyPr/>
                    <a:lstStyle/>
                    <a:p>
                      <a:r>
                        <a:rPr lang="en-US" sz="2000" b="1">
                          <a:solidFill>
                            <a:srgbClr val="FF0000"/>
                          </a:solidFill>
                        </a:rPr>
                        <a:t>5</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498711511"/>
                  </a:ext>
                </a:extLst>
              </a:tr>
              <a:tr h="370840">
                <a:tc>
                  <a:txBody>
                    <a:bodyPr/>
                    <a:lstStyle/>
                    <a:p>
                      <a:r>
                        <a:rPr lang="en-US" sz="2000" b="1"/>
                        <a:t>5</a:t>
                      </a:r>
                    </a:p>
                  </a:txBody>
                  <a:tcPr/>
                </a:tc>
                <a:tc>
                  <a:txBody>
                    <a:bodyPr/>
                    <a:lstStyle/>
                    <a:p>
                      <a:r>
                        <a:rPr lang="en-US" sz="2000" b="1"/>
                        <a:t>4</a:t>
                      </a:r>
                    </a:p>
                  </a:txBody>
                  <a:tcPr/>
                </a:tc>
                <a:tc>
                  <a:txBody>
                    <a:bodyPr/>
                    <a:lstStyle/>
                    <a:p>
                      <a:pPr lvl="0">
                        <a:buNone/>
                      </a:pPr>
                      <a:r>
                        <a:rPr lang="en-US" sz="2000" b="1"/>
                        <a:t>3</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786219590"/>
                  </a:ext>
                </a:extLst>
              </a:tr>
              <a:tr h="370840">
                <a:tc>
                  <a:txBody>
                    <a:bodyPr/>
                    <a:lstStyle/>
                    <a:p>
                      <a:r>
                        <a:rPr lang="en-US" sz="2000" b="1"/>
                        <a:t>7</a:t>
                      </a:r>
                    </a:p>
                  </a:txBody>
                  <a:tcPr/>
                </a:tc>
                <a:tc>
                  <a:txBody>
                    <a:bodyPr/>
                    <a:lstStyle/>
                    <a:p>
                      <a:r>
                        <a:rPr lang="en-US" sz="2000" b="1"/>
                        <a:t>5</a:t>
                      </a:r>
                    </a:p>
                  </a:txBody>
                  <a:tcPr/>
                </a:tc>
                <a:tc>
                  <a:txBody>
                    <a:bodyPr/>
                    <a:lstStyle/>
                    <a:p>
                      <a:pPr lvl="0">
                        <a:buNone/>
                      </a:pPr>
                      <a:r>
                        <a:rPr lang="en-US" sz="2000" b="1"/>
                        <a:t>4</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138183043"/>
                  </a:ext>
                </a:extLst>
              </a:tr>
            </a:tbl>
          </a:graphicData>
        </a:graphic>
      </p:graphicFrame>
      <p:sp>
        <p:nvSpPr>
          <p:cNvPr id="6" name="TextBox 5">
            <a:extLst>
              <a:ext uri="{FF2B5EF4-FFF2-40B4-BE49-F238E27FC236}">
                <a16:creationId xmlns:a16="http://schemas.microsoft.com/office/drawing/2014/main" id="{31F6D7A1-9B46-62FB-4807-E48C9341267B}"/>
              </a:ext>
            </a:extLst>
          </p:cNvPr>
          <p:cNvSpPr txBox="1"/>
          <p:nvPr/>
        </p:nvSpPr>
        <p:spPr>
          <a:xfrm>
            <a:off x="1875164" y="4980542"/>
            <a:ext cx="84990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Here, </a:t>
            </a:r>
            <a:r>
              <a:rPr lang="en-US" sz="2000" i="1">
                <a:latin typeface="Consolas"/>
                <a:cs typeface="Calibri"/>
              </a:rPr>
              <a:t>  B[</a:t>
            </a:r>
            <a:r>
              <a:rPr lang="en-US" sz="2000" i="1" err="1">
                <a:latin typeface="Consolas"/>
                <a:cs typeface="Calibri"/>
              </a:rPr>
              <a:t>i</a:t>
            </a:r>
            <a:r>
              <a:rPr lang="en-US" sz="2000" i="1">
                <a:latin typeface="Consolas"/>
                <a:cs typeface="Calibri"/>
              </a:rPr>
              <a:t>][j]= max(V[</a:t>
            </a:r>
            <a:r>
              <a:rPr lang="en-US" sz="2000" i="1" err="1">
                <a:latin typeface="Consolas"/>
                <a:cs typeface="Calibri"/>
              </a:rPr>
              <a:t>i</a:t>
            </a:r>
            <a:r>
              <a:rPr lang="en-US" sz="2000" i="1">
                <a:latin typeface="Consolas"/>
                <a:cs typeface="Calibri"/>
              </a:rPr>
              <a:t>]+B[</a:t>
            </a:r>
            <a:r>
              <a:rPr lang="en-US" sz="2000" i="1" err="1">
                <a:latin typeface="Consolas"/>
                <a:cs typeface="Calibri"/>
              </a:rPr>
              <a:t>i</a:t>
            </a:r>
            <a:r>
              <a:rPr lang="en-US" sz="2000" i="1">
                <a:latin typeface="Consolas"/>
                <a:cs typeface="Calibri"/>
              </a:rPr>
              <a:t> – 1][j – W[</a:t>
            </a:r>
            <a:r>
              <a:rPr lang="en-US" sz="2000" i="1" err="1">
                <a:latin typeface="Consolas"/>
                <a:cs typeface="Calibri"/>
              </a:rPr>
              <a:t>i</a:t>
            </a:r>
            <a:r>
              <a:rPr lang="en-US" sz="2000" i="1">
                <a:latin typeface="Consolas"/>
                <a:cs typeface="Calibri"/>
              </a:rPr>
              <a:t>]], B[</a:t>
            </a:r>
            <a:r>
              <a:rPr lang="en-US" sz="2000" i="1" err="1">
                <a:latin typeface="Consolas"/>
                <a:cs typeface="Calibri"/>
              </a:rPr>
              <a:t>i</a:t>
            </a:r>
            <a:r>
              <a:rPr lang="en-US" sz="2000" i="1">
                <a:latin typeface="Consolas"/>
                <a:cs typeface="Calibri"/>
              </a:rPr>
              <a:t> – 1][j])</a:t>
            </a:r>
            <a:endParaRPr lang="en-US" sz="2000">
              <a:ea typeface="+mn-lt"/>
              <a:cs typeface="+mn-lt"/>
            </a:endParaRPr>
          </a:p>
          <a:p>
            <a:r>
              <a:rPr lang="en-US" sz="2000" i="1">
                <a:latin typeface="Consolas"/>
                <a:cs typeface="Calibri"/>
              </a:rPr>
              <a:t>      B[2][4] = max(4+B[1][1], B[1][4])</a:t>
            </a:r>
            <a:endParaRPr lang="en-US" sz="2000">
              <a:ea typeface="+mn-lt"/>
              <a:cs typeface="+mn-lt"/>
            </a:endParaRPr>
          </a:p>
          <a:p>
            <a:r>
              <a:rPr lang="en-US" sz="2000" i="1">
                <a:latin typeface="Consolas"/>
                <a:cs typeface="Calibri"/>
              </a:rPr>
              <a:t>      B[2][3] = max(4+1, 1) = 5</a:t>
            </a:r>
            <a:endParaRPr lang="en-US"/>
          </a:p>
        </p:txBody>
      </p:sp>
    </p:spTree>
    <p:extLst>
      <p:ext uri="{BB962C8B-B14F-4D97-AF65-F5344CB8AC3E}">
        <p14:creationId xmlns:p14="http://schemas.microsoft.com/office/powerpoint/2010/main" val="8455629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5" name="Table 5">
            <a:extLst>
              <a:ext uri="{FF2B5EF4-FFF2-40B4-BE49-F238E27FC236}">
                <a16:creationId xmlns:a16="http://schemas.microsoft.com/office/drawing/2014/main" id="{13A38B43-2083-079A-F18F-B89266DC633F}"/>
              </a:ext>
            </a:extLst>
          </p:cNvPr>
          <p:cNvGraphicFramePr>
            <a:graphicFrameLocks noGrp="1"/>
          </p:cNvGraphicFramePr>
          <p:nvPr>
            <p:extLst>
              <p:ext uri="{D42A27DB-BD31-4B8C-83A1-F6EECF244321}">
                <p14:modId xmlns:p14="http://schemas.microsoft.com/office/powerpoint/2010/main" val="2346484317"/>
              </p:ext>
            </p:extLst>
          </p:nvPr>
        </p:nvGraphicFramePr>
        <p:xfrm>
          <a:off x="1790240" y="1946313"/>
          <a:ext cx="8467041" cy="2377440"/>
        </p:xfrm>
        <a:graphic>
          <a:graphicData uri="http://schemas.openxmlformats.org/drawingml/2006/table">
            <a:tbl>
              <a:tblPr firstRow="1" bandRow="1">
                <a:tableStyleId>{5C22544A-7EE6-4342-B048-85BDC9FD1C3A}</a:tableStyleId>
              </a:tblPr>
              <a:tblGrid>
                <a:gridCol w="769731">
                  <a:extLst>
                    <a:ext uri="{9D8B030D-6E8A-4147-A177-3AD203B41FA5}">
                      <a16:colId xmlns:a16="http://schemas.microsoft.com/office/drawing/2014/main" val="905744445"/>
                    </a:ext>
                  </a:extLst>
                </a:gridCol>
                <a:gridCol w="769731">
                  <a:extLst>
                    <a:ext uri="{9D8B030D-6E8A-4147-A177-3AD203B41FA5}">
                      <a16:colId xmlns:a16="http://schemas.microsoft.com/office/drawing/2014/main" val="1680979463"/>
                    </a:ext>
                  </a:extLst>
                </a:gridCol>
                <a:gridCol w="769731">
                  <a:extLst>
                    <a:ext uri="{9D8B030D-6E8A-4147-A177-3AD203B41FA5}">
                      <a16:colId xmlns:a16="http://schemas.microsoft.com/office/drawing/2014/main" val="497093325"/>
                    </a:ext>
                  </a:extLst>
                </a:gridCol>
                <a:gridCol w="769731">
                  <a:extLst>
                    <a:ext uri="{9D8B030D-6E8A-4147-A177-3AD203B41FA5}">
                      <a16:colId xmlns:a16="http://schemas.microsoft.com/office/drawing/2014/main" val="1640453816"/>
                    </a:ext>
                  </a:extLst>
                </a:gridCol>
                <a:gridCol w="769731">
                  <a:extLst>
                    <a:ext uri="{9D8B030D-6E8A-4147-A177-3AD203B41FA5}">
                      <a16:colId xmlns:a16="http://schemas.microsoft.com/office/drawing/2014/main" val="3877974757"/>
                    </a:ext>
                  </a:extLst>
                </a:gridCol>
                <a:gridCol w="769731">
                  <a:extLst>
                    <a:ext uri="{9D8B030D-6E8A-4147-A177-3AD203B41FA5}">
                      <a16:colId xmlns:a16="http://schemas.microsoft.com/office/drawing/2014/main" val="3046435248"/>
                    </a:ext>
                  </a:extLst>
                </a:gridCol>
                <a:gridCol w="769731">
                  <a:extLst>
                    <a:ext uri="{9D8B030D-6E8A-4147-A177-3AD203B41FA5}">
                      <a16:colId xmlns:a16="http://schemas.microsoft.com/office/drawing/2014/main" val="3770322006"/>
                    </a:ext>
                  </a:extLst>
                </a:gridCol>
                <a:gridCol w="769731">
                  <a:extLst>
                    <a:ext uri="{9D8B030D-6E8A-4147-A177-3AD203B41FA5}">
                      <a16:colId xmlns:a16="http://schemas.microsoft.com/office/drawing/2014/main" val="828407087"/>
                    </a:ext>
                  </a:extLst>
                </a:gridCol>
                <a:gridCol w="769731">
                  <a:extLst>
                    <a:ext uri="{9D8B030D-6E8A-4147-A177-3AD203B41FA5}">
                      <a16:colId xmlns:a16="http://schemas.microsoft.com/office/drawing/2014/main" val="2911685583"/>
                    </a:ext>
                  </a:extLst>
                </a:gridCol>
                <a:gridCol w="769731">
                  <a:extLst>
                    <a:ext uri="{9D8B030D-6E8A-4147-A177-3AD203B41FA5}">
                      <a16:colId xmlns:a16="http://schemas.microsoft.com/office/drawing/2014/main" val="2912939616"/>
                    </a:ext>
                  </a:extLst>
                </a:gridCol>
                <a:gridCol w="769731">
                  <a:extLst>
                    <a:ext uri="{9D8B030D-6E8A-4147-A177-3AD203B41FA5}">
                      <a16:colId xmlns:a16="http://schemas.microsoft.com/office/drawing/2014/main" val="4146324400"/>
                    </a:ext>
                  </a:extLst>
                </a:gridCol>
              </a:tblGrid>
              <a:tr h="370840">
                <a:tc>
                  <a:txBody>
                    <a:bodyPr/>
                    <a:lstStyle/>
                    <a:p>
                      <a:r>
                        <a:rPr lang="en-US" sz="2000" b="1"/>
                        <a:t>V</a:t>
                      </a:r>
                    </a:p>
                  </a:txBody>
                  <a:tcPr/>
                </a:tc>
                <a:tc>
                  <a:txBody>
                    <a:bodyPr/>
                    <a:lstStyle/>
                    <a:p>
                      <a:r>
                        <a:rPr lang="en-US" sz="2000" b="1"/>
                        <a:t>Wt.</a:t>
                      </a:r>
                    </a:p>
                  </a:txBody>
                  <a:tcPr/>
                </a:tc>
                <a:tc>
                  <a:txBody>
                    <a:bodyPr/>
                    <a:lstStyle/>
                    <a:p>
                      <a:pPr lvl="0">
                        <a:buNone/>
                      </a:pPr>
                      <a:endParaRPr lang="en-US" sz="2000" b="1"/>
                    </a:p>
                  </a:txBody>
                  <a:tcPr/>
                </a:tc>
                <a:tc>
                  <a:txBody>
                    <a:bodyPr/>
                    <a:lstStyle/>
                    <a:p>
                      <a:r>
                        <a:rPr lang="en-US" sz="2000" b="1"/>
                        <a:t>j = 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r>
                        <a:rPr lang="en-US" sz="2000" b="1"/>
                        <a:t>6</a:t>
                      </a:r>
                    </a:p>
                  </a:txBody>
                  <a:tcPr/>
                </a:tc>
                <a:tc>
                  <a:txBody>
                    <a:bodyPr/>
                    <a:lstStyle/>
                    <a:p>
                      <a:r>
                        <a:rPr lang="en-US" sz="2000" b="1"/>
                        <a:t>7</a:t>
                      </a:r>
                    </a:p>
                  </a:txBody>
                  <a:tcPr/>
                </a:tc>
                <a:extLst>
                  <a:ext uri="{0D108BD9-81ED-4DB2-BD59-A6C34878D82A}">
                    <a16:rowId xmlns:a16="http://schemas.microsoft.com/office/drawing/2014/main" val="207456682"/>
                  </a:ext>
                </a:extLst>
              </a:tr>
              <a:tr h="370839">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err="1"/>
                        <a:t>i</a:t>
                      </a:r>
                      <a:r>
                        <a:rPr lang="en-US" sz="2000" b="1"/>
                        <a:t> = 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769804100"/>
                  </a:ext>
                </a:extLst>
              </a:tr>
              <a:tr h="370840">
                <a:tc>
                  <a:txBody>
                    <a:bodyPr/>
                    <a:lstStyle/>
                    <a:p>
                      <a:r>
                        <a:rPr lang="en-US" sz="2000" b="1"/>
                        <a:t>1</a:t>
                      </a:r>
                    </a:p>
                  </a:txBody>
                  <a:tcPr/>
                </a:tc>
                <a:tc>
                  <a:txBody>
                    <a:bodyPr/>
                    <a:lstStyle/>
                    <a:p>
                      <a:r>
                        <a:rPr lang="en-US" sz="2000" b="1"/>
                        <a:t>1</a:t>
                      </a:r>
                    </a:p>
                  </a:txBody>
                  <a:tcPr/>
                </a:tc>
                <a:tc>
                  <a:txBody>
                    <a:bodyPr/>
                    <a:lstStyle/>
                    <a:p>
                      <a:pPr lvl="0">
                        <a:buNone/>
                      </a:pPr>
                      <a:r>
                        <a:rPr lang="en-US" sz="2000" b="1"/>
                        <a:t>1</a:t>
                      </a:r>
                    </a:p>
                  </a:txBody>
                  <a:tcPr/>
                </a:tc>
                <a:tc>
                  <a:txBody>
                    <a:bodyPr/>
                    <a:lstStyle/>
                    <a:p>
                      <a:r>
                        <a:rPr lang="en-US" sz="2000" b="1"/>
                        <a:t>0</a:t>
                      </a:r>
                    </a:p>
                  </a:txBody>
                  <a:tcPr/>
                </a:tc>
                <a:tc>
                  <a:txBody>
                    <a:bodyPr/>
                    <a:lstStyle/>
                    <a:p>
                      <a:r>
                        <a:rPr lang="en-US" sz="2000" b="1">
                          <a:solidFill>
                            <a:schemeClr val="tx1"/>
                          </a:solidFill>
                        </a:rPr>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extLst>
                  <a:ext uri="{0D108BD9-81ED-4DB2-BD59-A6C34878D82A}">
                    <a16:rowId xmlns:a16="http://schemas.microsoft.com/office/drawing/2014/main" val="3756443029"/>
                  </a:ext>
                </a:extLst>
              </a:tr>
              <a:tr h="370840">
                <a:tc>
                  <a:txBody>
                    <a:bodyPr/>
                    <a:lstStyle/>
                    <a:p>
                      <a:r>
                        <a:rPr lang="en-US" sz="2000" b="1"/>
                        <a:t>4</a:t>
                      </a:r>
                    </a:p>
                  </a:txBody>
                  <a:tcPr/>
                </a:tc>
                <a:tc>
                  <a:txBody>
                    <a:bodyPr/>
                    <a:lstStyle/>
                    <a:p>
                      <a:r>
                        <a:rPr lang="en-US" sz="2000" b="1"/>
                        <a:t>3</a:t>
                      </a:r>
                    </a:p>
                  </a:txBody>
                  <a:tcPr/>
                </a:tc>
                <a:tc>
                  <a:txBody>
                    <a:bodyPr/>
                    <a:lstStyle/>
                    <a:p>
                      <a:pPr lvl="0">
                        <a:buNone/>
                      </a:pPr>
                      <a:r>
                        <a:rPr lang="en-US" sz="2000" b="1"/>
                        <a:t>2</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solidFill>
                            <a:schemeClr val="tx1"/>
                          </a:solidFill>
                        </a:rPr>
                        <a:t>4</a:t>
                      </a:r>
                    </a:p>
                  </a:txBody>
                  <a:tcPr/>
                </a:tc>
                <a:tc>
                  <a:txBody>
                    <a:bodyPr/>
                    <a:lstStyle/>
                    <a:p>
                      <a:r>
                        <a:rPr lang="en-US" sz="2000" b="1">
                          <a:solidFill>
                            <a:schemeClr val="tx1"/>
                          </a:solidFill>
                        </a:rPr>
                        <a:t>5</a:t>
                      </a:r>
                    </a:p>
                  </a:txBody>
                  <a:tcPr/>
                </a:tc>
                <a:tc>
                  <a:txBody>
                    <a:bodyPr/>
                    <a:lstStyle/>
                    <a:p>
                      <a:r>
                        <a:rPr lang="en-US" sz="2000" b="1"/>
                        <a:t>5</a:t>
                      </a:r>
                    </a:p>
                  </a:txBody>
                  <a:tcPr/>
                </a:tc>
                <a:tc>
                  <a:txBody>
                    <a:bodyPr/>
                    <a:lstStyle/>
                    <a:p>
                      <a:r>
                        <a:rPr lang="en-US" sz="2000" b="1"/>
                        <a:t>5</a:t>
                      </a:r>
                    </a:p>
                  </a:txBody>
                  <a:tcPr/>
                </a:tc>
                <a:tc>
                  <a:txBody>
                    <a:bodyPr/>
                    <a:lstStyle/>
                    <a:p>
                      <a:r>
                        <a:rPr lang="en-US" sz="2000" b="1"/>
                        <a:t>5</a:t>
                      </a:r>
                    </a:p>
                  </a:txBody>
                  <a:tcPr/>
                </a:tc>
                <a:extLst>
                  <a:ext uri="{0D108BD9-81ED-4DB2-BD59-A6C34878D82A}">
                    <a16:rowId xmlns:a16="http://schemas.microsoft.com/office/drawing/2014/main" val="3498711511"/>
                  </a:ext>
                </a:extLst>
              </a:tr>
              <a:tr h="370840">
                <a:tc>
                  <a:txBody>
                    <a:bodyPr/>
                    <a:lstStyle/>
                    <a:p>
                      <a:r>
                        <a:rPr lang="en-US" sz="2000" b="1"/>
                        <a:t>5</a:t>
                      </a:r>
                    </a:p>
                  </a:txBody>
                  <a:tcPr/>
                </a:tc>
                <a:tc>
                  <a:txBody>
                    <a:bodyPr/>
                    <a:lstStyle/>
                    <a:p>
                      <a:r>
                        <a:rPr lang="en-US" sz="2000" b="1"/>
                        <a:t>4</a:t>
                      </a:r>
                    </a:p>
                  </a:txBody>
                  <a:tcPr/>
                </a:tc>
                <a:tc>
                  <a:txBody>
                    <a:bodyPr/>
                    <a:lstStyle/>
                    <a:p>
                      <a:pPr lvl="0">
                        <a:buNone/>
                      </a:pPr>
                      <a:r>
                        <a:rPr lang="en-US" sz="2000" b="1"/>
                        <a:t>3</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786219590"/>
                  </a:ext>
                </a:extLst>
              </a:tr>
              <a:tr h="370840">
                <a:tc>
                  <a:txBody>
                    <a:bodyPr/>
                    <a:lstStyle/>
                    <a:p>
                      <a:r>
                        <a:rPr lang="en-US" sz="2000" b="1"/>
                        <a:t>7</a:t>
                      </a:r>
                    </a:p>
                  </a:txBody>
                  <a:tcPr/>
                </a:tc>
                <a:tc>
                  <a:txBody>
                    <a:bodyPr/>
                    <a:lstStyle/>
                    <a:p>
                      <a:r>
                        <a:rPr lang="en-US" sz="2000" b="1"/>
                        <a:t>5</a:t>
                      </a:r>
                    </a:p>
                  </a:txBody>
                  <a:tcPr/>
                </a:tc>
                <a:tc>
                  <a:txBody>
                    <a:bodyPr/>
                    <a:lstStyle/>
                    <a:p>
                      <a:pPr lvl="0">
                        <a:buNone/>
                      </a:pPr>
                      <a:r>
                        <a:rPr lang="en-US" sz="2000" b="1"/>
                        <a:t>4</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138183043"/>
                  </a:ext>
                </a:extLst>
              </a:tr>
            </a:tbl>
          </a:graphicData>
        </a:graphic>
      </p:graphicFrame>
      <p:sp>
        <p:nvSpPr>
          <p:cNvPr id="6" name="TextBox 5">
            <a:extLst>
              <a:ext uri="{FF2B5EF4-FFF2-40B4-BE49-F238E27FC236}">
                <a16:creationId xmlns:a16="http://schemas.microsoft.com/office/drawing/2014/main" id="{31F6D7A1-9B46-62FB-4807-E48C9341267B}"/>
              </a:ext>
            </a:extLst>
          </p:cNvPr>
          <p:cNvSpPr txBox="1"/>
          <p:nvPr/>
        </p:nvSpPr>
        <p:spPr>
          <a:xfrm>
            <a:off x="1875164" y="4980542"/>
            <a:ext cx="84990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i="1">
              <a:latin typeface="Consolas"/>
              <a:cs typeface="Calibri"/>
            </a:endParaRPr>
          </a:p>
        </p:txBody>
      </p:sp>
    </p:spTree>
    <p:extLst>
      <p:ext uri="{BB962C8B-B14F-4D97-AF65-F5344CB8AC3E}">
        <p14:creationId xmlns:p14="http://schemas.microsoft.com/office/powerpoint/2010/main" val="3401844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5" name="Table 5">
            <a:extLst>
              <a:ext uri="{FF2B5EF4-FFF2-40B4-BE49-F238E27FC236}">
                <a16:creationId xmlns:a16="http://schemas.microsoft.com/office/drawing/2014/main" id="{13A38B43-2083-079A-F18F-B89266DC633F}"/>
              </a:ext>
            </a:extLst>
          </p:cNvPr>
          <p:cNvGraphicFramePr>
            <a:graphicFrameLocks noGrp="1"/>
          </p:cNvGraphicFramePr>
          <p:nvPr>
            <p:extLst>
              <p:ext uri="{D42A27DB-BD31-4B8C-83A1-F6EECF244321}">
                <p14:modId xmlns:p14="http://schemas.microsoft.com/office/powerpoint/2010/main" val="3953334860"/>
              </p:ext>
            </p:extLst>
          </p:nvPr>
        </p:nvGraphicFramePr>
        <p:xfrm>
          <a:off x="1790240" y="1946313"/>
          <a:ext cx="8467041" cy="2377440"/>
        </p:xfrm>
        <a:graphic>
          <a:graphicData uri="http://schemas.openxmlformats.org/drawingml/2006/table">
            <a:tbl>
              <a:tblPr firstRow="1" bandRow="1">
                <a:tableStyleId>{5C22544A-7EE6-4342-B048-85BDC9FD1C3A}</a:tableStyleId>
              </a:tblPr>
              <a:tblGrid>
                <a:gridCol w="769731">
                  <a:extLst>
                    <a:ext uri="{9D8B030D-6E8A-4147-A177-3AD203B41FA5}">
                      <a16:colId xmlns:a16="http://schemas.microsoft.com/office/drawing/2014/main" val="905744445"/>
                    </a:ext>
                  </a:extLst>
                </a:gridCol>
                <a:gridCol w="769731">
                  <a:extLst>
                    <a:ext uri="{9D8B030D-6E8A-4147-A177-3AD203B41FA5}">
                      <a16:colId xmlns:a16="http://schemas.microsoft.com/office/drawing/2014/main" val="1680979463"/>
                    </a:ext>
                  </a:extLst>
                </a:gridCol>
                <a:gridCol w="769731">
                  <a:extLst>
                    <a:ext uri="{9D8B030D-6E8A-4147-A177-3AD203B41FA5}">
                      <a16:colId xmlns:a16="http://schemas.microsoft.com/office/drawing/2014/main" val="497093325"/>
                    </a:ext>
                  </a:extLst>
                </a:gridCol>
                <a:gridCol w="769731">
                  <a:extLst>
                    <a:ext uri="{9D8B030D-6E8A-4147-A177-3AD203B41FA5}">
                      <a16:colId xmlns:a16="http://schemas.microsoft.com/office/drawing/2014/main" val="1640453816"/>
                    </a:ext>
                  </a:extLst>
                </a:gridCol>
                <a:gridCol w="769731">
                  <a:extLst>
                    <a:ext uri="{9D8B030D-6E8A-4147-A177-3AD203B41FA5}">
                      <a16:colId xmlns:a16="http://schemas.microsoft.com/office/drawing/2014/main" val="3877974757"/>
                    </a:ext>
                  </a:extLst>
                </a:gridCol>
                <a:gridCol w="769731">
                  <a:extLst>
                    <a:ext uri="{9D8B030D-6E8A-4147-A177-3AD203B41FA5}">
                      <a16:colId xmlns:a16="http://schemas.microsoft.com/office/drawing/2014/main" val="3046435248"/>
                    </a:ext>
                  </a:extLst>
                </a:gridCol>
                <a:gridCol w="769731">
                  <a:extLst>
                    <a:ext uri="{9D8B030D-6E8A-4147-A177-3AD203B41FA5}">
                      <a16:colId xmlns:a16="http://schemas.microsoft.com/office/drawing/2014/main" val="3770322006"/>
                    </a:ext>
                  </a:extLst>
                </a:gridCol>
                <a:gridCol w="769731">
                  <a:extLst>
                    <a:ext uri="{9D8B030D-6E8A-4147-A177-3AD203B41FA5}">
                      <a16:colId xmlns:a16="http://schemas.microsoft.com/office/drawing/2014/main" val="828407087"/>
                    </a:ext>
                  </a:extLst>
                </a:gridCol>
                <a:gridCol w="769731">
                  <a:extLst>
                    <a:ext uri="{9D8B030D-6E8A-4147-A177-3AD203B41FA5}">
                      <a16:colId xmlns:a16="http://schemas.microsoft.com/office/drawing/2014/main" val="2911685583"/>
                    </a:ext>
                  </a:extLst>
                </a:gridCol>
                <a:gridCol w="769731">
                  <a:extLst>
                    <a:ext uri="{9D8B030D-6E8A-4147-A177-3AD203B41FA5}">
                      <a16:colId xmlns:a16="http://schemas.microsoft.com/office/drawing/2014/main" val="2912939616"/>
                    </a:ext>
                  </a:extLst>
                </a:gridCol>
                <a:gridCol w="769731">
                  <a:extLst>
                    <a:ext uri="{9D8B030D-6E8A-4147-A177-3AD203B41FA5}">
                      <a16:colId xmlns:a16="http://schemas.microsoft.com/office/drawing/2014/main" val="4146324400"/>
                    </a:ext>
                  </a:extLst>
                </a:gridCol>
              </a:tblGrid>
              <a:tr h="370840">
                <a:tc>
                  <a:txBody>
                    <a:bodyPr/>
                    <a:lstStyle/>
                    <a:p>
                      <a:r>
                        <a:rPr lang="en-US" sz="2000" b="1"/>
                        <a:t>V</a:t>
                      </a:r>
                    </a:p>
                  </a:txBody>
                  <a:tcPr/>
                </a:tc>
                <a:tc>
                  <a:txBody>
                    <a:bodyPr/>
                    <a:lstStyle/>
                    <a:p>
                      <a:r>
                        <a:rPr lang="en-US" sz="2000" b="1"/>
                        <a:t>Wt.</a:t>
                      </a:r>
                    </a:p>
                  </a:txBody>
                  <a:tcPr/>
                </a:tc>
                <a:tc>
                  <a:txBody>
                    <a:bodyPr/>
                    <a:lstStyle/>
                    <a:p>
                      <a:pPr lvl="0">
                        <a:buNone/>
                      </a:pPr>
                      <a:endParaRPr lang="en-US" sz="2000" b="1"/>
                    </a:p>
                  </a:txBody>
                  <a:tcPr/>
                </a:tc>
                <a:tc>
                  <a:txBody>
                    <a:bodyPr/>
                    <a:lstStyle/>
                    <a:p>
                      <a:r>
                        <a:rPr lang="en-US" sz="2000" b="1"/>
                        <a:t>j = 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r>
                        <a:rPr lang="en-US" sz="2000" b="1"/>
                        <a:t>6</a:t>
                      </a:r>
                    </a:p>
                  </a:txBody>
                  <a:tcPr/>
                </a:tc>
                <a:tc>
                  <a:txBody>
                    <a:bodyPr/>
                    <a:lstStyle/>
                    <a:p>
                      <a:r>
                        <a:rPr lang="en-US" sz="2000" b="1"/>
                        <a:t>7</a:t>
                      </a:r>
                    </a:p>
                  </a:txBody>
                  <a:tcPr/>
                </a:tc>
                <a:extLst>
                  <a:ext uri="{0D108BD9-81ED-4DB2-BD59-A6C34878D82A}">
                    <a16:rowId xmlns:a16="http://schemas.microsoft.com/office/drawing/2014/main" val="207456682"/>
                  </a:ext>
                </a:extLst>
              </a:tr>
              <a:tr h="370839">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err="1"/>
                        <a:t>i</a:t>
                      </a:r>
                      <a:r>
                        <a:rPr lang="en-US" sz="2000" b="1"/>
                        <a:t> = 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769804100"/>
                  </a:ext>
                </a:extLst>
              </a:tr>
              <a:tr h="370840">
                <a:tc>
                  <a:txBody>
                    <a:bodyPr/>
                    <a:lstStyle/>
                    <a:p>
                      <a:r>
                        <a:rPr lang="en-US" sz="2000" b="1"/>
                        <a:t>1</a:t>
                      </a:r>
                    </a:p>
                  </a:txBody>
                  <a:tcPr/>
                </a:tc>
                <a:tc>
                  <a:txBody>
                    <a:bodyPr/>
                    <a:lstStyle/>
                    <a:p>
                      <a:r>
                        <a:rPr lang="en-US" sz="2000" b="1"/>
                        <a:t>1</a:t>
                      </a:r>
                    </a:p>
                  </a:txBody>
                  <a:tcPr/>
                </a:tc>
                <a:tc>
                  <a:txBody>
                    <a:bodyPr/>
                    <a:lstStyle/>
                    <a:p>
                      <a:pPr lvl="0">
                        <a:buNone/>
                      </a:pPr>
                      <a:r>
                        <a:rPr lang="en-US" sz="2000" b="1"/>
                        <a:t>1</a:t>
                      </a:r>
                    </a:p>
                  </a:txBody>
                  <a:tcPr/>
                </a:tc>
                <a:tc>
                  <a:txBody>
                    <a:bodyPr/>
                    <a:lstStyle/>
                    <a:p>
                      <a:r>
                        <a:rPr lang="en-US" sz="2000" b="1"/>
                        <a:t>0</a:t>
                      </a:r>
                    </a:p>
                  </a:txBody>
                  <a:tcPr/>
                </a:tc>
                <a:tc>
                  <a:txBody>
                    <a:bodyPr/>
                    <a:lstStyle/>
                    <a:p>
                      <a:r>
                        <a:rPr lang="en-US" sz="2000" b="1">
                          <a:solidFill>
                            <a:schemeClr val="tx1"/>
                          </a:solidFill>
                        </a:rPr>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extLst>
                  <a:ext uri="{0D108BD9-81ED-4DB2-BD59-A6C34878D82A}">
                    <a16:rowId xmlns:a16="http://schemas.microsoft.com/office/drawing/2014/main" val="3756443029"/>
                  </a:ext>
                </a:extLst>
              </a:tr>
              <a:tr h="370840">
                <a:tc>
                  <a:txBody>
                    <a:bodyPr/>
                    <a:lstStyle/>
                    <a:p>
                      <a:r>
                        <a:rPr lang="en-US" sz="2000" b="1"/>
                        <a:t>4</a:t>
                      </a:r>
                    </a:p>
                  </a:txBody>
                  <a:tcPr/>
                </a:tc>
                <a:tc>
                  <a:txBody>
                    <a:bodyPr/>
                    <a:lstStyle/>
                    <a:p>
                      <a:r>
                        <a:rPr lang="en-US" sz="2000" b="1"/>
                        <a:t>3</a:t>
                      </a:r>
                    </a:p>
                  </a:txBody>
                  <a:tcPr/>
                </a:tc>
                <a:tc>
                  <a:txBody>
                    <a:bodyPr/>
                    <a:lstStyle/>
                    <a:p>
                      <a:pPr lvl="0">
                        <a:buNone/>
                      </a:pPr>
                      <a:r>
                        <a:rPr lang="en-US" sz="2000" b="1"/>
                        <a:t>2</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solidFill>
                            <a:schemeClr val="tx1"/>
                          </a:solidFill>
                        </a:rPr>
                        <a:t>4</a:t>
                      </a:r>
                    </a:p>
                  </a:txBody>
                  <a:tcPr/>
                </a:tc>
                <a:tc>
                  <a:txBody>
                    <a:bodyPr/>
                    <a:lstStyle/>
                    <a:p>
                      <a:r>
                        <a:rPr lang="en-US" sz="2000" b="1"/>
                        <a:t>5</a:t>
                      </a:r>
                    </a:p>
                  </a:txBody>
                  <a:tcPr/>
                </a:tc>
                <a:tc>
                  <a:txBody>
                    <a:bodyPr/>
                    <a:lstStyle/>
                    <a:p>
                      <a:r>
                        <a:rPr lang="en-US" sz="2000" b="1"/>
                        <a:t>5</a:t>
                      </a:r>
                    </a:p>
                  </a:txBody>
                  <a:tcPr/>
                </a:tc>
                <a:tc>
                  <a:txBody>
                    <a:bodyPr/>
                    <a:lstStyle/>
                    <a:p>
                      <a:r>
                        <a:rPr lang="en-US" sz="2000" b="1"/>
                        <a:t>5</a:t>
                      </a:r>
                    </a:p>
                  </a:txBody>
                  <a:tcPr/>
                </a:tc>
                <a:tc>
                  <a:txBody>
                    <a:bodyPr/>
                    <a:lstStyle/>
                    <a:p>
                      <a:r>
                        <a:rPr lang="en-US" sz="2000" b="1"/>
                        <a:t>5</a:t>
                      </a:r>
                    </a:p>
                  </a:txBody>
                  <a:tcPr/>
                </a:tc>
                <a:extLst>
                  <a:ext uri="{0D108BD9-81ED-4DB2-BD59-A6C34878D82A}">
                    <a16:rowId xmlns:a16="http://schemas.microsoft.com/office/drawing/2014/main" val="3498711511"/>
                  </a:ext>
                </a:extLst>
              </a:tr>
              <a:tr h="370840">
                <a:tc>
                  <a:txBody>
                    <a:bodyPr/>
                    <a:lstStyle/>
                    <a:p>
                      <a:r>
                        <a:rPr lang="en-US" sz="2000" b="1"/>
                        <a:t>5</a:t>
                      </a:r>
                    </a:p>
                  </a:txBody>
                  <a:tcPr/>
                </a:tc>
                <a:tc>
                  <a:txBody>
                    <a:bodyPr/>
                    <a:lstStyle/>
                    <a:p>
                      <a:r>
                        <a:rPr lang="en-US" sz="2000" b="1"/>
                        <a:t>4</a:t>
                      </a:r>
                    </a:p>
                  </a:txBody>
                  <a:tcPr/>
                </a:tc>
                <a:tc>
                  <a:txBody>
                    <a:bodyPr/>
                    <a:lstStyle/>
                    <a:p>
                      <a:pPr lvl="0">
                        <a:buNone/>
                      </a:pPr>
                      <a:r>
                        <a:rPr lang="en-US" sz="2000" b="1"/>
                        <a:t>3</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t>4</a:t>
                      </a:r>
                    </a:p>
                  </a:txBody>
                  <a:tcPr/>
                </a:tc>
                <a:tc>
                  <a:txBody>
                    <a:bodyPr/>
                    <a:lstStyle/>
                    <a:p>
                      <a:r>
                        <a:rPr lang="en-US" sz="2000" b="1">
                          <a:solidFill>
                            <a:srgbClr val="FF0000"/>
                          </a:solidFill>
                        </a:rPr>
                        <a:t>5</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786219590"/>
                  </a:ext>
                </a:extLst>
              </a:tr>
              <a:tr h="370840">
                <a:tc>
                  <a:txBody>
                    <a:bodyPr/>
                    <a:lstStyle/>
                    <a:p>
                      <a:r>
                        <a:rPr lang="en-US" sz="2000" b="1"/>
                        <a:t>7</a:t>
                      </a:r>
                    </a:p>
                  </a:txBody>
                  <a:tcPr/>
                </a:tc>
                <a:tc>
                  <a:txBody>
                    <a:bodyPr/>
                    <a:lstStyle/>
                    <a:p>
                      <a:r>
                        <a:rPr lang="en-US" sz="2000" b="1"/>
                        <a:t>5</a:t>
                      </a:r>
                    </a:p>
                  </a:txBody>
                  <a:tcPr/>
                </a:tc>
                <a:tc>
                  <a:txBody>
                    <a:bodyPr/>
                    <a:lstStyle/>
                    <a:p>
                      <a:pPr lvl="0">
                        <a:buNone/>
                      </a:pPr>
                      <a:r>
                        <a:rPr lang="en-US" sz="2000" b="1"/>
                        <a:t>4</a:t>
                      </a:r>
                    </a:p>
                  </a:txBody>
                  <a:tcPr/>
                </a:tc>
                <a:tc>
                  <a:txBody>
                    <a:bodyPr/>
                    <a:lstStyle/>
                    <a:p>
                      <a:r>
                        <a:rPr lang="en-US" sz="2000" b="1"/>
                        <a:t>0</a:t>
                      </a:r>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tc>
                  <a:txBody>
                    <a:bodyPr/>
                    <a:lstStyle/>
                    <a:p>
                      <a:endParaRPr lang="en-US" sz="2000" b="1"/>
                    </a:p>
                  </a:txBody>
                  <a:tcPr/>
                </a:tc>
                <a:extLst>
                  <a:ext uri="{0D108BD9-81ED-4DB2-BD59-A6C34878D82A}">
                    <a16:rowId xmlns:a16="http://schemas.microsoft.com/office/drawing/2014/main" val="3138183043"/>
                  </a:ext>
                </a:extLst>
              </a:tr>
            </a:tbl>
          </a:graphicData>
        </a:graphic>
      </p:graphicFrame>
      <p:sp>
        <p:nvSpPr>
          <p:cNvPr id="6" name="TextBox 5">
            <a:extLst>
              <a:ext uri="{FF2B5EF4-FFF2-40B4-BE49-F238E27FC236}">
                <a16:creationId xmlns:a16="http://schemas.microsoft.com/office/drawing/2014/main" id="{31F6D7A1-9B46-62FB-4807-E48C9341267B}"/>
              </a:ext>
            </a:extLst>
          </p:cNvPr>
          <p:cNvSpPr txBox="1"/>
          <p:nvPr/>
        </p:nvSpPr>
        <p:spPr>
          <a:xfrm>
            <a:off x="1875164" y="4980542"/>
            <a:ext cx="849905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mn-lt"/>
                <a:cs typeface="+mn-lt"/>
              </a:rPr>
              <a:t>Here, </a:t>
            </a:r>
            <a:r>
              <a:rPr lang="en-US" sz="2000" i="1">
                <a:latin typeface="Consolas"/>
                <a:cs typeface="Calibri"/>
              </a:rPr>
              <a:t>  B[</a:t>
            </a:r>
            <a:r>
              <a:rPr lang="en-US" sz="2000" i="1" err="1">
                <a:latin typeface="Consolas"/>
                <a:cs typeface="Calibri"/>
              </a:rPr>
              <a:t>i</a:t>
            </a:r>
            <a:r>
              <a:rPr lang="en-US" sz="2000" i="1">
                <a:latin typeface="Consolas"/>
                <a:cs typeface="Calibri"/>
              </a:rPr>
              <a:t>][j]= max(V[</a:t>
            </a:r>
            <a:r>
              <a:rPr lang="en-US" sz="2000" i="1" err="1">
                <a:latin typeface="Consolas"/>
                <a:cs typeface="Calibri"/>
              </a:rPr>
              <a:t>i</a:t>
            </a:r>
            <a:r>
              <a:rPr lang="en-US" sz="2000" i="1">
                <a:latin typeface="Consolas"/>
                <a:cs typeface="Calibri"/>
              </a:rPr>
              <a:t>]+B[</a:t>
            </a:r>
            <a:r>
              <a:rPr lang="en-US" sz="2000" i="1" err="1">
                <a:latin typeface="Consolas"/>
                <a:cs typeface="Calibri"/>
              </a:rPr>
              <a:t>i</a:t>
            </a:r>
            <a:r>
              <a:rPr lang="en-US" sz="2000" i="1">
                <a:latin typeface="Consolas"/>
                <a:cs typeface="Calibri"/>
              </a:rPr>
              <a:t> – 1][j – W[</a:t>
            </a:r>
            <a:r>
              <a:rPr lang="en-US" sz="2000" i="1" err="1">
                <a:latin typeface="Consolas"/>
                <a:cs typeface="Calibri"/>
              </a:rPr>
              <a:t>i</a:t>
            </a:r>
            <a:r>
              <a:rPr lang="en-US" sz="2000" i="1">
                <a:latin typeface="Consolas"/>
                <a:cs typeface="Calibri"/>
              </a:rPr>
              <a:t>]], B[</a:t>
            </a:r>
            <a:r>
              <a:rPr lang="en-US" sz="2000" i="1" err="1">
                <a:latin typeface="Consolas"/>
                <a:cs typeface="Calibri"/>
              </a:rPr>
              <a:t>i</a:t>
            </a:r>
            <a:r>
              <a:rPr lang="en-US" sz="2000" i="1">
                <a:latin typeface="Consolas"/>
                <a:cs typeface="Calibri"/>
              </a:rPr>
              <a:t> – 1][j])</a:t>
            </a:r>
            <a:endParaRPr lang="en-US" sz="2000">
              <a:ea typeface="+mn-lt"/>
              <a:cs typeface="+mn-lt"/>
            </a:endParaRPr>
          </a:p>
          <a:p>
            <a:r>
              <a:rPr lang="en-US" sz="2000" i="1">
                <a:latin typeface="Consolas"/>
                <a:cs typeface="Calibri"/>
              </a:rPr>
              <a:t>      B[4][4] = max(5+B[2][0], B[2][4])</a:t>
            </a:r>
            <a:endParaRPr lang="en-US" sz="2000">
              <a:ea typeface="+mn-lt"/>
              <a:cs typeface="+mn-lt"/>
            </a:endParaRPr>
          </a:p>
          <a:p>
            <a:r>
              <a:rPr lang="en-US" sz="2000" i="1">
                <a:latin typeface="Consolas"/>
                <a:cs typeface="Calibri"/>
              </a:rPr>
              <a:t>      B[2][3] = max(5+0, 4) = 5</a:t>
            </a:r>
            <a:endParaRPr lang="en-US"/>
          </a:p>
        </p:txBody>
      </p:sp>
    </p:spTree>
    <p:extLst>
      <p:ext uri="{BB962C8B-B14F-4D97-AF65-F5344CB8AC3E}">
        <p14:creationId xmlns:p14="http://schemas.microsoft.com/office/powerpoint/2010/main" val="4196048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5" name="Table 5">
            <a:extLst>
              <a:ext uri="{FF2B5EF4-FFF2-40B4-BE49-F238E27FC236}">
                <a16:creationId xmlns:a16="http://schemas.microsoft.com/office/drawing/2014/main" id="{13A38B43-2083-079A-F18F-B89266DC633F}"/>
              </a:ext>
            </a:extLst>
          </p:cNvPr>
          <p:cNvGraphicFramePr>
            <a:graphicFrameLocks noGrp="1"/>
          </p:cNvGraphicFramePr>
          <p:nvPr>
            <p:extLst>
              <p:ext uri="{D42A27DB-BD31-4B8C-83A1-F6EECF244321}">
                <p14:modId xmlns:p14="http://schemas.microsoft.com/office/powerpoint/2010/main" val="1234512831"/>
              </p:ext>
            </p:extLst>
          </p:nvPr>
        </p:nvGraphicFramePr>
        <p:xfrm>
          <a:off x="1790240" y="1946313"/>
          <a:ext cx="8467041" cy="2377440"/>
        </p:xfrm>
        <a:graphic>
          <a:graphicData uri="http://schemas.openxmlformats.org/drawingml/2006/table">
            <a:tbl>
              <a:tblPr firstRow="1" bandRow="1">
                <a:tableStyleId>{5C22544A-7EE6-4342-B048-85BDC9FD1C3A}</a:tableStyleId>
              </a:tblPr>
              <a:tblGrid>
                <a:gridCol w="769731">
                  <a:extLst>
                    <a:ext uri="{9D8B030D-6E8A-4147-A177-3AD203B41FA5}">
                      <a16:colId xmlns:a16="http://schemas.microsoft.com/office/drawing/2014/main" val="905744445"/>
                    </a:ext>
                  </a:extLst>
                </a:gridCol>
                <a:gridCol w="769731">
                  <a:extLst>
                    <a:ext uri="{9D8B030D-6E8A-4147-A177-3AD203B41FA5}">
                      <a16:colId xmlns:a16="http://schemas.microsoft.com/office/drawing/2014/main" val="1680979463"/>
                    </a:ext>
                  </a:extLst>
                </a:gridCol>
                <a:gridCol w="769731">
                  <a:extLst>
                    <a:ext uri="{9D8B030D-6E8A-4147-A177-3AD203B41FA5}">
                      <a16:colId xmlns:a16="http://schemas.microsoft.com/office/drawing/2014/main" val="497093325"/>
                    </a:ext>
                  </a:extLst>
                </a:gridCol>
                <a:gridCol w="769731">
                  <a:extLst>
                    <a:ext uri="{9D8B030D-6E8A-4147-A177-3AD203B41FA5}">
                      <a16:colId xmlns:a16="http://schemas.microsoft.com/office/drawing/2014/main" val="1640453816"/>
                    </a:ext>
                  </a:extLst>
                </a:gridCol>
                <a:gridCol w="769731">
                  <a:extLst>
                    <a:ext uri="{9D8B030D-6E8A-4147-A177-3AD203B41FA5}">
                      <a16:colId xmlns:a16="http://schemas.microsoft.com/office/drawing/2014/main" val="3877974757"/>
                    </a:ext>
                  </a:extLst>
                </a:gridCol>
                <a:gridCol w="769731">
                  <a:extLst>
                    <a:ext uri="{9D8B030D-6E8A-4147-A177-3AD203B41FA5}">
                      <a16:colId xmlns:a16="http://schemas.microsoft.com/office/drawing/2014/main" val="3046435248"/>
                    </a:ext>
                  </a:extLst>
                </a:gridCol>
                <a:gridCol w="769731">
                  <a:extLst>
                    <a:ext uri="{9D8B030D-6E8A-4147-A177-3AD203B41FA5}">
                      <a16:colId xmlns:a16="http://schemas.microsoft.com/office/drawing/2014/main" val="3770322006"/>
                    </a:ext>
                  </a:extLst>
                </a:gridCol>
                <a:gridCol w="769731">
                  <a:extLst>
                    <a:ext uri="{9D8B030D-6E8A-4147-A177-3AD203B41FA5}">
                      <a16:colId xmlns:a16="http://schemas.microsoft.com/office/drawing/2014/main" val="828407087"/>
                    </a:ext>
                  </a:extLst>
                </a:gridCol>
                <a:gridCol w="769731">
                  <a:extLst>
                    <a:ext uri="{9D8B030D-6E8A-4147-A177-3AD203B41FA5}">
                      <a16:colId xmlns:a16="http://schemas.microsoft.com/office/drawing/2014/main" val="2911685583"/>
                    </a:ext>
                  </a:extLst>
                </a:gridCol>
                <a:gridCol w="769731">
                  <a:extLst>
                    <a:ext uri="{9D8B030D-6E8A-4147-A177-3AD203B41FA5}">
                      <a16:colId xmlns:a16="http://schemas.microsoft.com/office/drawing/2014/main" val="2912939616"/>
                    </a:ext>
                  </a:extLst>
                </a:gridCol>
                <a:gridCol w="769731">
                  <a:extLst>
                    <a:ext uri="{9D8B030D-6E8A-4147-A177-3AD203B41FA5}">
                      <a16:colId xmlns:a16="http://schemas.microsoft.com/office/drawing/2014/main" val="4146324400"/>
                    </a:ext>
                  </a:extLst>
                </a:gridCol>
              </a:tblGrid>
              <a:tr h="370840">
                <a:tc>
                  <a:txBody>
                    <a:bodyPr/>
                    <a:lstStyle/>
                    <a:p>
                      <a:r>
                        <a:rPr lang="en-US" sz="2000" b="1"/>
                        <a:t>V</a:t>
                      </a:r>
                    </a:p>
                  </a:txBody>
                  <a:tcPr/>
                </a:tc>
                <a:tc>
                  <a:txBody>
                    <a:bodyPr/>
                    <a:lstStyle/>
                    <a:p>
                      <a:r>
                        <a:rPr lang="en-US" sz="2000" b="1"/>
                        <a:t>Wt.</a:t>
                      </a:r>
                    </a:p>
                  </a:txBody>
                  <a:tcPr/>
                </a:tc>
                <a:tc>
                  <a:txBody>
                    <a:bodyPr/>
                    <a:lstStyle/>
                    <a:p>
                      <a:pPr lvl="0">
                        <a:buNone/>
                      </a:pPr>
                      <a:endParaRPr lang="en-US" sz="2000" b="1"/>
                    </a:p>
                  </a:txBody>
                  <a:tcPr/>
                </a:tc>
                <a:tc>
                  <a:txBody>
                    <a:bodyPr/>
                    <a:lstStyle/>
                    <a:p>
                      <a:r>
                        <a:rPr lang="en-US" sz="2000" b="1"/>
                        <a:t>j = 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r>
                        <a:rPr lang="en-US" sz="2000" b="1"/>
                        <a:t>6</a:t>
                      </a:r>
                    </a:p>
                  </a:txBody>
                  <a:tcPr/>
                </a:tc>
                <a:tc>
                  <a:txBody>
                    <a:bodyPr/>
                    <a:lstStyle/>
                    <a:p>
                      <a:r>
                        <a:rPr lang="en-US" sz="2000" b="1"/>
                        <a:t>7</a:t>
                      </a:r>
                    </a:p>
                  </a:txBody>
                  <a:tcPr/>
                </a:tc>
                <a:extLst>
                  <a:ext uri="{0D108BD9-81ED-4DB2-BD59-A6C34878D82A}">
                    <a16:rowId xmlns:a16="http://schemas.microsoft.com/office/drawing/2014/main" val="207456682"/>
                  </a:ext>
                </a:extLst>
              </a:tr>
              <a:tr h="370839">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err="1"/>
                        <a:t>i</a:t>
                      </a:r>
                      <a:r>
                        <a:rPr lang="en-US" sz="2000" b="1"/>
                        <a:t> = 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769804100"/>
                  </a:ext>
                </a:extLst>
              </a:tr>
              <a:tr h="370840">
                <a:tc>
                  <a:txBody>
                    <a:bodyPr/>
                    <a:lstStyle/>
                    <a:p>
                      <a:r>
                        <a:rPr lang="en-US" sz="2000" b="1"/>
                        <a:t>1</a:t>
                      </a:r>
                    </a:p>
                  </a:txBody>
                  <a:tcPr/>
                </a:tc>
                <a:tc>
                  <a:txBody>
                    <a:bodyPr/>
                    <a:lstStyle/>
                    <a:p>
                      <a:r>
                        <a:rPr lang="en-US" sz="2000" b="1"/>
                        <a:t>1</a:t>
                      </a:r>
                    </a:p>
                  </a:txBody>
                  <a:tcPr/>
                </a:tc>
                <a:tc>
                  <a:txBody>
                    <a:bodyPr/>
                    <a:lstStyle/>
                    <a:p>
                      <a:pPr lvl="0">
                        <a:buNone/>
                      </a:pPr>
                      <a:r>
                        <a:rPr lang="en-US" sz="2000" b="1"/>
                        <a:t>1</a:t>
                      </a:r>
                    </a:p>
                  </a:txBody>
                  <a:tcPr/>
                </a:tc>
                <a:tc>
                  <a:txBody>
                    <a:bodyPr/>
                    <a:lstStyle/>
                    <a:p>
                      <a:r>
                        <a:rPr lang="en-US" sz="2000" b="1"/>
                        <a:t>0</a:t>
                      </a:r>
                    </a:p>
                  </a:txBody>
                  <a:tcPr/>
                </a:tc>
                <a:tc>
                  <a:txBody>
                    <a:bodyPr/>
                    <a:lstStyle/>
                    <a:p>
                      <a:r>
                        <a:rPr lang="en-US" sz="2000" b="1">
                          <a:solidFill>
                            <a:schemeClr val="tx1"/>
                          </a:solidFill>
                        </a:rPr>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extLst>
                  <a:ext uri="{0D108BD9-81ED-4DB2-BD59-A6C34878D82A}">
                    <a16:rowId xmlns:a16="http://schemas.microsoft.com/office/drawing/2014/main" val="3756443029"/>
                  </a:ext>
                </a:extLst>
              </a:tr>
              <a:tr h="370840">
                <a:tc>
                  <a:txBody>
                    <a:bodyPr/>
                    <a:lstStyle/>
                    <a:p>
                      <a:r>
                        <a:rPr lang="en-US" sz="2000" b="1"/>
                        <a:t>4</a:t>
                      </a:r>
                    </a:p>
                  </a:txBody>
                  <a:tcPr/>
                </a:tc>
                <a:tc>
                  <a:txBody>
                    <a:bodyPr/>
                    <a:lstStyle/>
                    <a:p>
                      <a:r>
                        <a:rPr lang="en-US" sz="2000" b="1"/>
                        <a:t>3</a:t>
                      </a:r>
                    </a:p>
                  </a:txBody>
                  <a:tcPr/>
                </a:tc>
                <a:tc>
                  <a:txBody>
                    <a:bodyPr/>
                    <a:lstStyle/>
                    <a:p>
                      <a:pPr lvl="0">
                        <a:buNone/>
                      </a:pPr>
                      <a:r>
                        <a:rPr lang="en-US" sz="2000" b="1"/>
                        <a:t>2</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solidFill>
                            <a:schemeClr val="tx1"/>
                          </a:solidFill>
                        </a:rPr>
                        <a:t>4</a:t>
                      </a:r>
                    </a:p>
                  </a:txBody>
                  <a:tcPr/>
                </a:tc>
                <a:tc>
                  <a:txBody>
                    <a:bodyPr/>
                    <a:lstStyle/>
                    <a:p>
                      <a:r>
                        <a:rPr lang="en-US" sz="2000" b="1"/>
                        <a:t>4</a:t>
                      </a:r>
                    </a:p>
                  </a:txBody>
                  <a:tcPr/>
                </a:tc>
                <a:tc>
                  <a:txBody>
                    <a:bodyPr/>
                    <a:lstStyle/>
                    <a:p>
                      <a:r>
                        <a:rPr lang="en-US" sz="2000" b="1"/>
                        <a:t>4</a:t>
                      </a:r>
                    </a:p>
                  </a:txBody>
                  <a:tcPr/>
                </a:tc>
                <a:tc>
                  <a:txBody>
                    <a:bodyPr/>
                    <a:lstStyle/>
                    <a:p>
                      <a:r>
                        <a:rPr lang="en-US" sz="2000" b="1"/>
                        <a:t>4</a:t>
                      </a:r>
                    </a:p>
                  </a:txBody>
                  <a:tcPr/>
                </a:tc>
                <a:tc>
                  <a:txBody>
                    <a:bodyPr/>
                    <a:lstStyle/>
                    <a:p>
                      <a:r>
                        <a:rPr lang="en-US" sz="2000" b="1"/>
                        <a:t>4</a:t>
                      </a:r>
                    </a:p>
                  </a:txBody>
                  <a:tcPr/>
                </a:tc>
                <a:extLst>
                  <a:ext uri="{0D108BD9-81ED-4DB2-BD59-A6C34878D82A}">
                    <a16:rowId xmlns:a16="http://schemas.microsoft.com/office/drawing/2014/main" val="3498711511"/>
                  </a:ext>
                </a:extLst>
              </a:tr>
              <a:tr h="370840">
                <a:tc>
                  <a:txBody>
                    <a:bodyPr/>
                    <a:lstStyle/>
                    <a:p>
                      <a:r>
                        <a:rPr lang="en-US" sz="2000" b="1"/>
                        <a:t>5</a:t>
                      </a:r>
                    </a:p>
                  </a:txBody>
                  <a:tcPr/>
                </a:tc>
                <a:tc>
                  <a:txBody>
                    <a:bodyPr/>
                    <a:lstStyle/>
                    <a:p>
                      <a:r>
                        <a:rPr lang="en-US" sz="2000" b="1"/>
                        <a:t>4</a:t>
                      </a:r>
                    </a:p>
                  </a:txBody>
                  <a:tcPr/>
                </a:tc>
                <a:tc>
                  <a:txBody>
                    <a:bodyPr/>
                    <a:lstStyle/>
                    <a:p>
                      <a:pPr lvl="0">
                        <a:buNone/>
                      </a:pPr>
                      <a:r>
                        <a:rPr lang="en-US" sz="2000" b="1"/>
                        <a:t>3</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t>4</a:t>
                      </a:r>
                    </a:p>
                  </a:txBody>
                  <a:tcPr/>
                </a:tc>
                <a:tc>
                  <a:txBody>
                    <a:bodyPr/>
                    <a:lstStyle/>
                    <a:p>
                      <a:r>
                        <a:rPr lang="en-US" sz="2000" b="1">
                          <a:solidFill>
                            <a:schemeClr val="tx1"/>
                          </a:solidFill>
                        </a:rPr>
                        <a:t>5</a:t>
                      </a:r>
                    </a:p>
                  </a:txBody>
                  <a:tcPr/>
                </a:tc>
                <a:tc>
                  <a:txBody>
                    <a:bodyPr/>
                    <a:lstStyle/>
                    <a:p>
                      <a:r>
                        <a:rPr lang="en-US" sz="2000" b="1"/>
                        <a:t>6</a:t>
                      </a:r>
                    </a:p>
                  </a:txBody>
                  <a:tcPr/>
                </a:tc>
                <a:tc>
                  <a:txBody>
                    <a:bodyPr/>
                    <a:lstStyle/>
                    <a:p>
                      <a:r>
                        <a:rPr lang="en-US" sz="2000" b="1"/>
                        <a:t>6</a:t>
                      </a:r>
                    </a:p>
                  </a:txBody>
                  <a:tcPr/>
                </a:tc>
                <a:tc>
                  <a:txBody>
                    <a:bodyPr/>
                    <a:lstStyle/>
                    <a:p>
                      <a:r>
                        <a:rPr lang="en-US" sz="2000" b="1"/>
                        <a:t>9</a:t>
                      </a:r>
                    </a:p>
                  </a:txBody>
                  <a:tcPr/>
                </a:tc>
                <a:extLst>
                  <a:ext uri="{0D108BD9-81ED-4DB2-BD59-A6C34878D82A}">
                    <a16:rowId xmlns:a16="http://schemas.microsoft.com/office/drawing/2014/main" val="3786219590"/>
                  </a:ext>
                </a:extLst>
              </a:tr>
              <a:tr h="370840">
                <a:tc>
                  <a:txBody>
                    <a:bodyPr/>
                    <a:lstStyle/>
                    <a:p>
                      <a:r>
                        <a:rPr lang="en-US" sz="2000" b="1"/>
                        <a:t>7</a:t>
                      </a:r>
                    </a:p>
                  </a:txBody>
                  <a:tcPr/>
                </a:tc>
                <a:tc>
                  <a:txBody>
                    <a:bodyPr/>
                    <a:lstStyle/>
                    <a:p>
                      <a:r>
                        <a:rPr lang="en-US" sz="2000" b="1"/>
                        <a:t>5</a:t>
                      </a:r>
                    </a:p>
                  </a:txBody>
                  <a:tcPr/>
                </a:tc>
                <a:tc>
                  <a:txBody>
                    <a:bodyPr/>
                    <a:lstStyle/>
                    <a:p>
                      <a:pPr lvl="0">
                        <a:buNone/>
                      </a:pPr>
                      <a:r>
                        <a:rPr lang="en-US" sz="2000" b="1"/>
                        <a:t>4</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t>4</a:t>
                      </a:r>
                    </a:p>
                  </a:txBody>
                  <a:tcPr/>
                </a:tc>
                <a:tc>
                  <a:txBody>
                    <a:bodyPr/>
                    <a:lstStyle/>
                    <a:p>
                      <a:r>
                        <a:rPr lang="en-US" sz="2000" b="1"/>
                        <a:t>5</a:t>
                      </a:r>
                    </a:p>
                  </a:txBody>
                  <a:tcPr/>
                </a:tc>
                <a:tc>
                  <a:txBody>
                    <a:bodyPr/>
                    <a:lstStyle/>
                    <a:p>
                      <a:r>
                        <a:rPr lang="en-US" sz="2000" b="1"/>
                        <a:t>7</a:t>
                      </a:r>
                    </a:p>
                  </a:txBody>
                  <a:tcPr/>
                </a:tc>
                <a:tc>
                  <a:txBody>
                    <a:bodyPr/>
                    <a:lstStyle/>
                    <a:p>
                      <a:r>
                        <a:rPr lang="en-US" sz="2000" b="1"/>
                        <a:t>8</a:t>
                      </a:r>
                    </a:p>
                  </a:txBody>
                  <a:tcPr/>
                </a:tc>
                <a:tc>
                  <a:txBody>
                    <a:bodyPr/>
                    <a:lstStyle/>
                    <a:p>
                      <a:r>
                        <a:rPr lang="en-US" sz="2000" b="1"/>
                        <a:t>9</a:t>
                      </a:r>
                    </a:p>
                  </a:txBody>
                  <a:tcPr/>
                </a:tc>
                <a:extLst>
                  <a:ext uri="{0D108BD9-81ED-4DB2-BD59-A6C34878D82A}">
                    <a16:rowId xmlns:a16="http://schemas.microsoft.com/office/drawing/2014/main" val="3138183043"/>
                  </a:ext>
                </a:extLst>
              </a:tr>
            </a:tbl>
          </a:graphicData>
        </a:graphic>
      </p:graphicFrame>
    </p:spTree>
    <p:extLst>
      <p:ext uri="{BB962C8B-B14F-4D97-AF65-F5344CB8AC3E}">
        <p14:creationId xmlns:p14="http://schemas.microsoft.com/office/powerpoint/2010/main" val="3665857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Dynamic Programming</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460725"/>
            <a:ext cx="10998557" cy="5285054"/>
          </a:xfrm>
        </p:spPr>
        <p:txBody>
          <a:bodyPr vert="horz" lIns="91440" tIns="45720" rIns="91440" bIns="45720" rtlCol="0" anchor="t">
            <a:normAutofit/>
          </a:bodyPr>
          <a:lstStyle/>
          <a:p>
            <a:r>
              <a:rPr lang="en-US">
                <a:ea typeface="+mn-lt"/>
                <a:cs typeface="+mn-lt"/>
              </a:rPr>
              <a:t>The divide and conquer principle solve a large problem, by breaking it up into smaller problems which can be solved independently. </a:t>
            </a:r>
          </a:p>
          <a:p>
            <a:r>
              <a:rPr lang="en-US">
                <a:ea typeface="+mn-lt"/>
                <a:cs typeface="+mn-lt"/>
              </a:rPr>
              <a:t>In dynamic programming this principle is carried to an extreme: </a:t>
            </a:r>
            <a:r>
              <a:rPr lang="en-US" i="1">
                <a:ea typeface="+mn-lt"/>
                <a:cs typeface="+mn-lt"/>
              </a:rPr>
              <a:t>when we don't know exactly which smaller problems to solve, we simply solve them all, then store the answers away in a table to be used later in solving larger problems.</a:t>
            </a:r>
          </a:p>
          <a:p>
            <a:r>
              <a:rPr lang="en-US">
                <a:ea typeface="+mn-lt"/>
                <a:cs typeface="+mn-lt"/>
              </a:rPr>
              <a:t>Care is to be taken to avoid recomputing previously computed values, otherwise the recursive program will have prohibitive complexity.</a:t>
            </a:r>
            <a:endParaRPr lang="en-US">
              <a:ea typeface="Calibri" panose="020F0502020204030204"/>
              <a:cs typeface="Calibri" panose="020F0502020204030204"/>
            </a:endParaRPr>
          </a:p>
          <a:p>
            <a:r>
              <a:rPr lang="en-US">
                <a:ea typeface="+mn-lt"/>
                <a:cs typeface="+mn-lt"/>
              </a:rPr>
              <a:t>In some cases, the solution can be improved and in other cases, the dynamic programming technique is the best approach.</a:t>
            </a:r>
            <a:endParaRPr lang="en-US">
              <a:ea typeface="Calibri" panose="020F0502020204030204"/>
              <a:cs typeface="Calibri" panose="020F0502020204030204"/>
            </a:endParaRPr>
          </a:p>
        </p:txBody>
      </p:sp>
    </p:spTree>
    <p:extLst>
      <p:ext uri="{BB962C8B-B14F-4D97-AF65-F5344CB8AC3E}">
        <p14:creationId xmlns:p14="http://schemas.microsoft.com/office/powerpoint/2010/main" val="2630927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a:xfrm>
            <a:off x="838200" y="365125"/>
            <a:ext cx="10515600" cy="766120"/>
          </a:xfrm>
        </p:spPr>
        <p:txBody>
          <a:bodyPr>
            <a:normAutofit/>
          </a:bodyPr>
          <a:lstStyle/>
          <a:p>
            <a:r>
              <a:rPr lang="en-US" sz="4000" b="1">
                <a:cs typeface="Calibri Light"/>
              </a:rPr>
              <a:t>0/1 - Knapsack Problem</a:t>
            </a:r>
            <a:endParaRPr lang="en-US" sz="4000">
              <a:cs typeface="Calibri Light"/>
            </a:endParaRPr>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5" name="Table 5">
            <a:extLst>
              <a:ext uri="{FF2B5EF4-FFF2-40B4-BE49-F238E27FC236}">
                <a16:creationId xmlns:a16="http://schemas.microsoft.com/office/drawing/2014/main" id="{13A38B43-2083-079A-F18F-B89266DC633F}"/>
              </a:ext>
            </a:extLst>
          </p:cNvPr>
          <p:cNvGraphicFramePr>
            <a:graphicFrameLocks noGrp="1"/>
          </p:cNvGraphicFramePr>
          <p:nvPr>
            <p:extLst>
              <p:ext uri="{D42A27DB-BD31-4B8C-83A1-F6EECF244321}">
                <p14:modId xmlns:p14="http://schemas.microsoft.com/office/powerpoint/2010/main" val="945911507"/>
              </p:ext>
            </p:extLst>
          </p:nvPr>
        </p:nvGraphicFramePr>
        <p:xfrm>
          <a:off x="1838468" y="1435098"/>
          <a:ext cx="8467041" cy="2377440"/>
        </p:xfrm>
        <a:graphic>
          <a:graphicData uri="http://schemas.openxmlformats.org/drawingml/2006/table">
            <a:tbl>
              <a:tblPr firstRow="1" bandRow="1">
                <a:tableStyleId>{5C22544A-7EE6-4342-B048-85BDC9FD1C3A}</a:tableStyleId>
              </a:tblPr>
              <a:tblGrid>
                <a:gridCol w="769731">
                  <a:extLst>
                    <a:ext uri="{9D8B030D-6E8A-4147-A177-3AD203B41FA5}">
                      <a16:colId xmlns:a16="http://schemas.microsoft.com/office/drawing/2014/main" val="905744445"/>
                    </a:ext>
                  </a:extLst>
                </a:gridCol>
                <a:gridCol w="769731">
                  <a:extLst>
                    <a:ext uri="{9D8B030D-6E8A-4147-A177-3AD203B41FA5}">
                      <a16:colId xmlns:a16="http://schemas.microsoft.com/office/drawing/2014/main" val="1680979463"/>
                    </a:ext>
                  </a:extLst>
                </a:gridCol>
                <a:gridCol w="769731">
                  <a:extLst>
                    <a:ext uri="{9D8B030D-6E8A-4147-A177-3AD203B41FA5}">
                      <a16:colId xmlns:a16="http://schemas.microsoft.com/office/drawing/2014/main" val="497093325"/>
                    </a:ext>
                  </a:extLst>
                </a:gridCol>
                <a:gridCol w="769731">
                  <a:extLst>
                    <a:ext uri="{9D8B030D-6E8A-4147-A177-3AD203B41FA5}">
                      <a16:colId xmlns:a16="http://schemas.microsoft.com/office/drawing/2014/main" val="1640453816"/>
                    </a:ext>
                  </a:extLst>
                </a:gridCol>
                <a:gridCol w="769731">
                  <a:extLst>
                    <a:ext uri="{9D8B030D-6E8A-4147-A177-3AD203B41FA5}">
                      <a16:colId xmlns:a16="http://schemas.microsoft.com/office/drawing/2014/main" val="3877974757"/>
                    </a:ext>
                  </a:extLst>
                </a:gridCol>
                <a:gridCol w="769731">
                  <a:extLst>
                    <a:ext uri="{9D8B030D-6E8A-4147-A177-3AD203B41FA5}">
                      <a16:colId xmlns:a16="http://schemas.microsoft.com/office/drawing/2014/main" val="3046435248"/>
                    </a:ext>
                  </a:extLst>
                </a:gridCol>
                <a:gridCol w="769731">
                  <a:extLst>
                    <a:ext uri="{9D8B030D-6E8A-4147-A177-3AD203B41FA5}">
                      <a16:colId xmlns:a16="http://schemas.microsoft.com/office/drawing/2014/main" val="3770322006"/>
                    </a:ext>
                  </a:extLst>
                </a:gridCol>
                <a:gridCol w="769731">
                  <a:extLst>
                    <a:ext uri="{9D8B030D-6E8A-4147-A177-3AD203B41FA5}">
                      <a16:colId xmlns:a16="http://schemas.microsoft.com/office/drawing/2014/main" val="828407087"/>
                    </a:ext>
                  </a:extLst>
                </a:gridCol>
                <a:gridCol w="769731">
                  <a:extLst>
                    <a:ext uri="{9D8B030D-6E8A-4147-A177-3AD203B41FA5}">
                      <a16:colId xmlns:a16="http://schemas.microsoft.com/office/drawing/2014/main" val="2911685583"/>
                    </a:ext>
                  </a:extLst>
                </a:gridCol>
                <a:gridCol w="769731">
                  <a:extLst>
                    <a:ext uri="{9D8B030D-6E8A-4147-A177-3AD203B41FA5}">
                      <a16:colId xmlns:a16="http://schemas.microsoft.com/office/drawing/2014/main" val="2912939616"/>
                    </a:ext>
                  </a:extLst>
                </a:gridCol>
                <a:gridCol w="769731">
                  <a:extLst>
                    <a:ext uri="{9D8B030D-6E8A-4147-A177-3AD203B41FA5}">
                      <a16:colId xmlns:a16="http://schemas.microsoft.com/office/drawing/2014/main" val="4146324400"/>
                    </a:ext>
                  </a:extLst>
                </a:gridCol>
              </a:tblGrid>
              <a:tr h="370840">
                <a:tc>
                  <a:txBody>
                    <a:bodyPr/>
                    <a:lstStyle/>
                    <a:p>
                      <a:r>
                        <a:rPr lang="en-US" sz="2000" b="1"/>
                        <a:t>V</a:t>
                      </a:r>
                    </a:p>
                  </a:txBody>
                  <a:tcPr/>
                </a:tc>
                <a:tc>
                  <a:txBody>
                    <a:bodyPr/>
                    <a:lstStyle/>
                    <a:p>
                      <a:r>
                        <a:rPr lang="en-US" sz="2000" b="1"/>
                        <a:t>Wt.</a:t>
                      </a:r>
                    </a:p>
                  </a:txBody>
                  <a:tcPr/>
                </a:tc>
                <a:tc>
                  <a:txBody>
                    <a:bodyPr/>
                    <a:lstStyle/>
                    <a:p>
                      <a:pPr lvl="0">
                        <a:buNone/>
                      </a:pPr>
                      <a:endParaRPr lang="en-US" sz="2000" b="1"/>
                    </a:p>
                  </a:txBody>
                  <a:tcPr/>
                </a:tc>
                <a:tc>
                  <a:txBody>
                    <a:bodyPr/>
                    <a:lstStyle/>
                    <a:p>
                      <a:r>
                        <a:rPr lang="en-US" sz="2000" b="1"/>
                        <a:t>j = 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r>
                        <a:rPr lang="en-US" sz="2000" b="1"/>
                        <a:t>6</a:t>
                      </a:r>
                    </a:p>
                  </a:txBody>
                  <a:tcPr/>
                </a:tc>
                <a:tc>
                  <a:txBody>
                    <a:bodyPr/>
                    <a:lstStyle/>
                    <a:p>
                      <a:r>
                        <a:rPr lang="en-US" sz="2000" b="1"/>
                        <a:t>7</a:t>
                      </a:r>
                    </a:p>
                  </a:txBody>
                  <a:tcPr/>
                </a:tc>
                <a:extLst>
                  <a:ext uri="{0D108BD9-81ED-4DB2-BD59-A6C34878D82A}">
                    <a16:rowId xmlns:a16="http://schemas.microsoft.com/office/drawing/2014/main" val="207456682"/>
                  </a:ext>
                </a:extLst>
              </a:tr>
              <a:tr h="370839">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err="1"/>
                        <a:t>i</a:t>
                      </a:r>
                      <a:r>
                        <a:rPr lang="en-US" sz="2000" b="1"/>
                        <a:t> = 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769804100"/>
                  </a:ext>
                </a:extLst>
              </a:tr>
              <a:tr h="370840">
                <a:tc>
                  <a:txBody>
                    <a:bodyPr/>
                    <a:lstStyle/>
                    <a:p>
                      <a:r>
                        <a:rPr lang="en-US" sz="2000" b="1"/>
                        <a:t>1</a:t>
                      </a:r>
                    </a:p>
                  </a:txBody>
                  <a:tcPr/>
                </a:tc>
                <a:tc>
                  <a:txBody>
                    <a:bodyPr/>
                    <a:lstStyle/>
                    <a:p>
                      <a:r>
                        <a:rPr lang="en-US" sz="2000" b="1"/>
                        <a:t>1</a:t>
                      </a:r>
                    </a:p>
                  </a:txBody>
                  <a:tcPr/>
                </a:tc>
                <a:tc>
                  <a:txBody>
                    <a:bodyPr/>
                    <a:lstStyle/>
                    <a:p>
                      <a:pPr lvl="0">
                        <a:buNone/>
                      </a:pPr>
                      <a:r>
                        <a:rPr lang="en-US" sz="2000" b="1"/>
                        <a:t>1</a:t>
                      </a:r>
                    </a:p>
                  </a:txBody>
                  <a:tcPr/>
                </a:tc>
                <a:tc>
                  <a:txBody>
                    <a:bodyPr/>
                    <a:lstStyle/>
                    <a:p>
                      <a:r>
                        <a:rPr lang="en-US" sz="2000" b="1"/>
                        <a:t>0</a:t>
                      </a:r>
                    </a:p>
                  </a:txBody>
                  <a:tcPr/>
                </a:tc>
                <a:tc>
                  <a:txBody>
                    <a:bodyPr/>
                    <a:lstStyle/>
                    <a:p>
                      <a:r>
                        <a:rPr lang="en-US" sz="2000" b="1">
                          <a:solidFill>
                            <a:schemeClr val="tx1"/>
                          </a:solidFill>
                        </a:rPr>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extLst>
                  <a:ext uri="{0D108BD9-81ED-4DB2-BD59-A6C34878D82A}">
                    <a16:rowId xmlns:a16="http://schemas.microsoft.com/office/drawing/2014/main" val="3756443029"/>
                  </a:ext>
                </a:extLst>
              </a:tr>
              <a:tr h="370840">
                <a:tc>
                  <a:txBody>
                    <a:bodyPr/>
                    <a:lstStyle/>
                    <a:p>
                      <a:r>
                        <a:rPr lang="en-US" sz="2000" b="1"/>
                        <a:t>4</a:t>
                      </a:r>
                    </a:p>
                  </a:txBody>
                  <a:tcPr/>
                </a:tc>
                <a:tc>
                  <a:txBody>
                    <a:bodyPr/>
                    <a:lstStyle/>
                    <a:p>
                      <a:r>
                        <a:rPr lang="en-US" sz="2000" b="1"/>
                        <a:t>3</a:t>
                      </a:r>
                    </a:p>
                  </a:txBody>
                  <a:tcPr/>
                </a:tc>
                <a:tc>
                  <a:txBody>
                    <a:bodyPr/>
                    <a:lstStyle/>
                    <a:p>
                      <a:pPr lvl="0">
                        <a:buNone/>
                      </a:pPr>
                      <a:r>
                        <a:rPr lang="en-US" sz="2000" b="1"/>
                        <a:t>2</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solidFill>
                            <a:srgbClr val="FF0000"/>
                          </a:solidFill>
                        </a:rPr>
                        <a:t>4</a:t>
                      </a:r>
                    </a:p>
                  </a:txBody>
                  <a:tcPr/>
                </a:tc>
                <a:tc>
                  <a:txBody>
                    <a:bodyPr/>
                    <a:lstStyle/>
                    <a:p>
                      <a:r>
                        <a:rPr lang="en-US" sz="2000" b="1"/>
                        <a:t>4</a:t>
                      </a:r>
                    </a:p>
                  </a:txBody>
                  <a:tcPr/>
                </a:tc>
                <a:tc>
                  <a:txBody>
                    <a:bodyPr/>
                    <a:lstStyle/>
                    <a:p>
                      <a:r>
                        <a:rPr lang="en-US" sz="2000" b="1"/>
                        <a:t>4</a:t>
                      </a:r>
                    </a:p>
                  </a:txBody>
                  <a:tcPr/>
                </a:tc>
                <a:tc>
                  <a:txBody>
                    <a:bodyPr/>
                    <a:lstStyle/>
                    <a:p>
                      <a:r>
                        <a:rPr lang="en-US" sz="2000" b="1"/>
                        <a:t>4</a:t>
                      </a:r>
                    </a:p>
                  </a:txBody>
                  <a:tcPr/>
                </a:tc>
                <a:tc>
                  <a:txBody>
                    <a:bodyPr/>
                    <a:lstStyle/>
                    <a:p>
                      <a:r>
                        <a:rPr lang="en-US" sz="2000" b="1"/>
                        <a:t>4</a:t>
                      </a:r>
                    </a:p>
                  </a:txBody>
                  <a:tcPr/>
                </a:tc>
                <a:extLst>
                  <a:ext uri="{0D108BD9-81ED-4DB2-BD59-A6C34878D82A}">
                    <a16:rowId xmlns:a16="http://schemas.microsoft.com/office/drawing/2014/main" val="3498711511"/>
                  </a:ext>
                </a:extLst>
              </a:tr>
              <a:tr h="370840">
                <a:tc>
                  <a:txBody>
                    <a:bodyPr/>
                    <a:lstStyle/>
                    <a:p>
                      <a:r>
                        <a:rPr lang="en-US" sz="2000" b="1"/>
                        <a:t>5</a:t>
                      </a:r>
                    </a:p>
                  </a:txBody>
                  <a:tcPr/>
                </a:tc>
                <a:tc>
                  <a:txBody>
                    <a:bodyPr/>
                    <a:lstStyle/>
                    <a:p>
                      <a:r>
                        <a:rPr lang="en-US" sz="2000" b="1"/>
                        <a:t>4</a:t>
                      </a:r>
                    </a:p>
                  </a:txBody>
                  <a:tcPr/>
                </a:tc>
                <a:tc>
                  <a:txBody>
                    <a:bodyPr/>
                    <a:lstStyle/>
                    <a:p>
                      <a:pPr lvl="0">
                        <a:buNone/>
                      </a:pPr>
                      <a:r>
                        <a:rPr lang="en-US" sz="2000" b="1"/>
                        <a:t>3</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t>4</a:t>
                      </a:r>
                    </a:p>
                  </a:txBody>
                  <a:tcPr/>
                </a:tc>
                <a:tc>
                  <a:txBody>
                    <a:bodyPr/>
                    <a:lstStyle/>
                    <a:p>
                      <a:r>
                        <a:rPr lang="en-US" sz="2000" b="1">
                          <a:solidFill>
                            <a:schemeClr val="tx1"/>
                          </a:solidFill>
                        </a:rPr>
                        <a:t>5</a:t>
                      </a:r>
                    </a:p>
                  </a:txBody>
                  <a:tcPr/>
                </a:tc>
                <a:tc>
                  <a:txBody>
                    <a:bodyPr/>
                    <a:lstStyle/>
                    <a:p>
                      <a:r>
                        <a:rPr lang="en-US" sz="2000" b="1"/>
                        <a:t>6</a:t>
                      </a:r>
                    </a:p>
                  </a:txBody>
                  <a:tcPr/>
                </a:tc>
                <a:tc>
                  <a:txBody>
                    <a:bodyPr/>
                    <a:lstStyle/>
                    <a:p>
                      <a:r>
                        <a:rPr lang="en-US" sz="2000" b="1"/>
                        <a:t>6</a:t>
                      </a:r>
                    </a:p>
                  </a:txBody>
                  <a:tcPr/>
                </a:tc>
                <a:tc>
                  <a:txBody>
                    <a:bodyPr/>
                    <a:lstStyle/>
                    <a:p>
                      <a:r>
                        <a:rPr lang="en-US" sz="2000" b="1">
                          <a:solidFill>
                            <a:srgbClr val="FF0000"/>
                          </a:solidFill>
                        </a:rPr>
                        <a:t>9</a:t>
                      </a:r>
                    </a:p>
                  </a:txBody>
                  <a:tcPr/>
                </a:tc>
                <a:extLst>
                  <a:ext uri="{0D108BD9-81ED-4DB2-BD59-A6C34878D82A}">
                    <a16:rowId xmlns:a16="http://schemas.microsoft.com/office/drawing/2014/main" val="3786219590"/>
                  </a:ext>
                </a:extLst>
              </a:tr>
              <a:tr h="370840">
                <a:tc>
                  <a:txBody>
                    <a:bodyPr/>
                    <a:lstStyle/>
                    <a:p>
                      <a:r>
                        <a:rPr lang="en-US" sz="2000" b="1"/>
                        <a:t>7</a:t>
                      </a:r>
                    </a:p>
                  </a:txBody>
                  <a:tcPr/>
                </a:tc>
                <a:tc>
                  <a:txBody>
                    <a:bodyPr/>
                    <a:lstStyle/>
                    <a:p>
                      <a:r>
                        <a:rPr lang="en-US" sz="2000" b="1"/>
                        <a:t>5</a:t>
                      </a:r>
                    </a:p>
                  </a:txBody>
                  <a:tcPr/>
                </a:tc>
                <a:tc>
                  <a:txBody>
                    <a:bodyPr/>
                    <a:lstStyle/>
                    <a:p>
                      <a:pPr lvl="0">
                        <a:buNone/>
                      </a:pPr>
                      <a:r>
                        <a:rPr lang="en-US" sz="2000" b="1"/>
                        <a:t>4</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t>4</a:t>
                      </a:r>
                    </a:p>
                  </a:txBody>
                  <a:tcPr/>
                </a:tc>
                <a:tc>
                  <a:txBody>
                    <a:bodyPr/>
                    <a:lstStyle/>
                    <a:p>
                      <a:r>
                        <a:rPr lang="en-US" sz="2000" b="1"/>
                        <a:t>5</a:t>
                      </a:r>
                    </a:p>
                  </a:txBody>
                  <a:tcPr/>
                </a:tc>
                <a:tc>
                  <a:txBody>
                    <a:bodyPr/>
                    <a:lstStyle/>
                    <a:p>
                      <a:r>
                        <a:rPr lang="en-US" sz="2000" b="1"/>
                        <a:t>7</a:t>
                      </a:r>
                    </a:p>
                  </a:txBody>
                  <a:tcPr/>
                </a:tc>
                <a:tc>
                  <a:txBody>
                    <a:bodyPr/>
                    <a:lstStyle/>
                    <a:p>
                      <a:r>
                        <a:rPr lang="en-US" sz="2000" b="1"/>
                        <a:t>8</a:t>
                      </a:r>
                    </a:p>
                  </a:txBody>
                  <a:tcPr/>
                </a:tc>
                <a:tc>
                  <a:txBody>
                    <a:bodyPr/>
                    <a:lstStyle/>
                    <a:p>
                      <a:r>
                        <a:rPr lang="en-US" sz="2000" b="1">
                          <a:solidFill>
                            <a:srgbClr val="FF0000"/>
                          </a:solidFill>
                        </a:rPr>
                        <a:t>9</a:t>
                      </a:r>
                    </a:p>
                  </a:txBody>
                  <a:tcPr/>
                </a:tc>
                <a:extLst>
                  <a:ext uri="{0D108BD9-81ED-4DB2-BD59-A6C34878D82A}">
                    <a16:rowId xmlns:a16="http://schemas.microsoft.com/office/drawing/2014/main" val="3138183043"/>
                  </a:ext>
                </a:extLst>
              </a:tr>
            </a:tbl>
          </a:graphicData>
        </a:graphic>
      </p:graphicFrame>
      <p:sp>
        <p:nvSpPr>
          <p:cNvPr id="4" name="TextBox 3">
            <a:extLst>
              <a:ext uri="{FF2B5EF4-FFF2-40B4-BE49-F238E27FC236}">
                <a16:creationId xmlns:a16="http://schemas.microsoft.com/office/drawing/2014/main" id="{934A0AA4-F083-534A-8E72-FD5CB39427EA}"/>
              </a:ext>
            </a:extLst>
          </p:cNvPr>
          <p:cNvSpPr txBox="1"/>
          <p:nvPr/>
        </p:nvSpPr>
        <p:spPr>
          <a:xfrm>
            <a:off x="1840735" y="4255787"/>
            <a:ext cx="8548762"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200">
                <a:cs typeface="Calibri" panose="020F0502020204030204"/>
              </a:rPr>
              <a:t>9 is the highest value we can get.</a:t>
            </a:r>
          </a:p>
          <a:p>
            <a:pPr marL="285750" indent="-285750">
              <a:buFont typeface="Wingdings"/>
              <a:buChar char="§"/>
            </a:pPr>
            <a:r>
              <a:rPr lang="en-US" sz="2200">
                <a:cs typeface="Calibri" panose="020F0502020204030204"/>
              </a:rPr>
              <a:t>It's coming from </a:t>
            </a:r>
            <a:r>
              <a:rPr lang="en-US" sz="2200" b="1" i="1">
                <a:cs typeface="Calibri" panose="020F0502020204030204"/>
              </a:rPr>
              <a:t>3rd row to 4th </a:t>
            </a:r>
            <a:r>
              <a:rPr lang="en-US" sz="2200">
                <a:cs typeface="Calibri" panose="020F0502020204030204"/>
              </a:rPr>
              <a:t>row.</a:t>
            </a:r>
          </a:p>
          <a:p>
            <a:pPr marL="285750" indent="-285750">
              <a:buFont typeface="Wingdings"/>
              <a:buChar char="§"/>
            </a:pPr>
            <a:r>
              <a:rPr lang="en-US" sz="2200">
                <a:cs typeface="Calibri" panose="020F0502020204030204"/>
              </a:rPr>
              <a:t>So, we select the 3rd row with weight 4 and value 5.</a:t>
            </a:r>
          </a:p>
          <a:p>
            <a:pPr marL="285750" indent="-285750">
              <a:buFont typeface="Wingdings"/>
              <a:buChar char="§"/>
            </a:pPr>
            <a:r>
              <a:rPr lang="en-US" sz="2200">
                <a:cs typeface="Calibri" panose="020F0502020204030204"/>
              </a:rPr>
              <a:t>Now, the weight of 4kg is full, so we take 2nd row and 3rd column. It has value of 4 and coming from same row.</a:t>
            </a:r>
          </a:p>
          <a:p>
            <a:pPr marL="285750" indent="-285750">
              <a:buFont typeface="Wingdings"/>
              <a:buChar char="§"/>
            </a:pPr>
            <a:r>
              <a:rPr lang="en-US" sz="2200">
                <a:cs typeface="Calibri" panose="020F0502020204030204"/>
              </a:rPr>
              <a:t>So, we take second column with weight 3 and value 4.</a:t>
            </a:r>
          </a:p>
        </p:txBody>
      </p:sp>
    </p:spTree>
    <p:extLst>
      <p:ext uri="{BB962C8B-B14F-4D97-AF65-F5344CB8AC3E}">
        <p14:creationId xmlns:p14="http://schemas.microsoft.com/office/powerpoint/2010/main" val="2415417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r>
              <a:rPr lang="en-US" sz="2400">
                <a:latin typeface="Calibri"/>
                <a:ea typeface="+mn-lt"/>
                <a:cs typeface="+mn-lt"/>
              </a:rPr>
              <a:t>Let's say we have 4 items and a knapsack of capacity 8.</a:t>
            </a: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r>
              <a:rPr lang="en-US" sz="2400">
                <a:latin typeface="Calibri"/>
                <a:ea typeface="+mn-lt"/>
                <a:cs typeface="+mn-lt"/>
              </a:rPr>
              <a:t>Solve given problem.</a:t>
            </a:r>
          </a:p>
          <a:p>
            <a:endParaRPr lang="en-US" sz="2400">
              <a:latin typeface="Calibri"/>
              <a:ea typeface="+mn-lt"/>
              <a:cs typeface="+mn-lt"/>
            </a:endParaRPr>
          </a:p>
        </p:txBody>
      </p:sp>
      <p:graphicFrame>
        <p:nvGraphicFramePr>
          <p:cNvPr id="4" name="Table 4">
            <a:extLst>
              <a:ext uri="{FF2B5EF4-FFF2-40B4-BE49-F238E27FC236}">
                <a16:creationId xmlns:a16="http://schemas.microsoft.com/office/drawing/2014/main" id="{72C4B5B1-6275-30E3-4184-9E993484A21E}"/>
              </a:ext>
            </a:extLst>
          </p:cNvPr>
          <p:cNvGraphicFramePr>
            <a:graphicFrameLocks noGrp="1"/>
          </p:cNvGraphicFramePr>
          <p:nvPr/>
        </p:nvGraphicFramePr>
        <p:xfrm>
          <a:off x="2085126" y="2374906"/>
          <a:ext cx="8168640" cy="914400"/>
        </p:xfrm>
        <a:graphic>
          <a:graphicData uri="http://schemas.openxmlformats.org/drawingml/2006/table">
            <a:tbl>
              <a:tblPr firstRow="1" bandRow="1">
                <a:tableStyleId>{5C22544A-7EE6-4342-B048-85BDC9FD1C3A}</a:tableStyleId>
              </a:tblPr>
              <a:tblGrid>
                <a:gridCol w="1633728">
                  <a:extLst>
                    <a:ext uri="{9D8B030D-6E8A-4147-A177-3AD203B41FA5}">
                      <a16:colId xmlns:a16="http://schemas.microsoft.com/office/drawing/2014/main" val="1077951943"/>
                    </a:ext>
                  </a:extLst>
                </a:gridCol>
                <a:gridCol w="1633728">
                  <a:extLst>
                    <a:ext uri="{9D8B030D-6E8A-4147-A177-3AD203B41FA5}">
                      <a16:colId xmlns:a16="http://schemas.microsoft.com/office/drawing/2014/main" val="2128626575"/>
                    </a:ext>
                  </a:extLst>
                </a:gridCol>
                <a:gridCol w="1633728">
                  <a:extLst>
                    <a:ext uri="{9D8B030D-6E8A-4147-A177-3AD203B41FA5}">
                      <a16:colId xmlns:a16="http://schemas.microsoft.com/office/drawing/2014/main" val="4031243840"/>
                    </a:ext>
                  </a:extLst>
                </a:gridCol>
                <a:gridCol w="1633728">
                  <a:extLst>
                    <a:ext uri="{9D8B030D-6E8A-4147-A177-3AD203B41FA5}">
                      <a16:colId xmlns:a16="http://schemas.microsoft.com/office/drawing/2014/main" val="1853187179"/>
                    </a:ext>
                  </a:extLst>
                </a:gridCol>
                <a:gridCol w="1633728">
                  <a:extLst>
                    <a:ext uri="{9D8B030D-6E8A-4147-A177-3AD203B41FA5}">
                      <a16:colId xmlns:a16="http://schemas.microsoft.com/office/drawing/2014/main" val="4154174617"/>
                    </a:ext>
                  </a:extLst>
                </a:gridCol>
              </a:tblGrid>
              <a:tr h="370840">
                <a:tc>
                  <a:txBody>
                    <a:bodyPr/>
                    <a:lstStyle/>
                    <a:p>
                      <a:r>
                        <a:rPr lang="en-US" sz="2400" b="1"/>
                        <a:t>Weight</a:t>
                      </a:r>
                    </a:p>
                  </a:txBody>
                  <a:tcPr/>
                </a:tc>
                <a:tc>
                  <a:txBody>
                    <a:bodyPr/>
                    <a:lstStyle/>
                    <a:p>
                      <a:r>
                        <a:rPr lang="en-US" sz="2400" b="1"/>
                        <a:t>2</a:t>
                      </a:r>
                    </a:p>
                  </a:txBody>
                  <a:tcPr/>
                </a:tc>
                <a:tc>
                  <a:txBody>
                    <a:bodyPr/>
                    <a:lstStyle/>
                    <a:p>
                      <a:r>
                        <a:rPr lang="en-US" sz="2400" b="1"/>
                        <a:t>3</a:t>
                      </a:r>
                    </a:p>
                  </a:txBody>
                  <a:tcPr/>
                </a:tc>
                <a:tc>
                  <a:txBody>
                    <a:bodyPr/>
                    <a:lstStyle/>
                    <a:p>
                      <a:r>
                        <a:rPr lang="en-US" sz="2400" b="1"/>
                        <a:t>4</a:t>
                      </a:r>
                    </a:p>
                  </a:txBody>
                  <a:tcPr/>
                </a:tc>
                <a:tc>
                  <a:txBody>
                    <a:bodyPr/>
                    <a:lstStyle/>
                    <a:p>
                      <a:r>
                        <a:rPr lang="en-US" sz="2400" b="1"/>
                        <a:t>5</a:t>
                      </a:r>
                    </a:p>
                  </a:txBody>
                  <a:tcPr/>
                </a:tc>
                <a:extLst>
                  <a:ext uri="{0D108BD9-81ED-4DB2-BD59-A6C34878D82A}">
                    <a16:rowId xmlns:a16="http://schemas.microsoft.com/office/drawing/2014/main" val="3789224716"/>
                  </a:ext>
                </a:extLst>
              </a:tr>
              <a:tr h="370840">
                <a:tc>
                  <a:txBody>
                    <a:bodyPr/>
                    <a:lstStyle/>
                    <a:p>
                      <a:r>
                        <a:rPr lang="en-US" sz="2400" b="1"/>
                        <a:t>Value</a:t>
                      </a:r>
                    </a:p>
                  </a:txBody>
                  <a:tcPr/>
                </a:tc>
                <a:tc>
                  <a:txBody>
                    <a:bodyPr/>
                    <a:lstStyle/>
                    <a:p>
                      <a:r>
                        <a:rPr lang="en-US" sz="2400" b="1"/>
                        <a:t>1</a:t>
                      </a:r>
                    </a:p>
                  </a:txBody>
                  <a:tcPr/>
                </a:tc>
                <a:tc>
                  <a:txBody>
                    <a:bodyPr/>
                    <a:lstStyle/>
                    <a:p>
                      <a:r>
                        <a:rPr lang="en-US" sz="2400" b="1"/>
                        <a:t>2</a:t>
                      </a:r>
                    </a:p>
                  </a:txBody>
                  <a:tcPr/>
                </a:tc>
                <a:tc>
                  <a:txBody>
                    <a:bodyPr/>
                    <a:lstStyle/>
                    <a:p>
                      <a:r>
                        <a:rPr lang="en-US" sz="2400" b="1"/>
                        <a:t>5</a:t>
                      </a:r>
                    </a:p>
                  </a:txBody>
                  <a:tcPr/>
                </a:tc>
                <a:tc>
                  <a:txBody>
                    <a:bodyPr/>
                    <a:lstStyle/>
                    <a:p>
                      <a:r>
                        <a:rPr lang="en-US" sz="2400" b="1"/>
                        <a:t>6</a:t>
                      </a:r>
                    </a:p>
                  </a:txBody>
                  <a:tcPr/>
                </a:tc>
                <a:extLst>
                  <a:ext uri="{0D108BD9-81ED-4DB2-BD59-A6C34878D82A}">
                    <a16:rowId xmlns:a16="http://schemas.microsoft.com/office/drawing/2014/main" val="846718609"/>
                  </a:ext>
                </a:extLst>
              </a:tr>
            </a:tbl>
          </a:graphicData>
        </a:graphic>
      </p:graphicFrame>
    </p:spTree>
    <p:extLst>
      <p:ext uri="{BB962C8B-B14F-4D97-AF65-F5344CB8AC3E}">
        <p14:creationId xmlns:p14="http://schemas.microsoft.com/office/powerpoint/2010/main" val="28904115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0/1 - Knapsack Problem</a:t>
            </a:r>
            <a:endParaRPr lang="en-US"/>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825625"/>
            <a:ext cx="11057262" cy="4856277"/>
          </a:xfrm>
        </p:spPr>
        <p:txBody>
          <a:bodyPr vert="horz" lIns="91440" tIns="45720" rIns="91440" bIns="45720" rtlCol="0" anchor="t">
            <a:normAutofit/>
          </a:bodyPr>
          <a:lstStyle/>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a:p>
            <a:endParaRPr lang="en-US" sz="2400">
              <a:latin typeface="Calibri"/>
              <a:ea typeface="+mn-lt"/>
              <a:cs typeface="+mn-lt"/>
            </a:endParaRPr>
          </a:p>
        </p:txBody>
      </p:sp>
      <p:graphicFrame>
        <p:nvGraphicFramePr>
          <p:cNvPr id="4" name="Table 4">
            <a:extLst>
              <a:ext uri="{FF2B5EF4-FFF2-40B4-BE49-F238E27FC236}">
                <a16:creationId xmlns:a16="http://schemas.microsoft.com/office/drawing/2014/main" id="{72C4B5B1-6275-30E3-4184-9E993484A21E}"/>
              </a:ext>
            </a:extLst>
          </p:cNvPr>
          <p:cNvGraphicFramePr>
            <a:graphicFrameLocks noGrp="1"/>
          </p:cNvGraphicFramePr>
          <p:nvPr>
            <p:extLst>
              <p:ext uri="{D42A27DB-BD31-4B8C-83A1-F6EECF244321}">
                <p14:modId xmlns:p14="http://schemas.microsoft.com/office/powerpoint/2010/main" val="1591343096"/>
              </p:ext>
            </p:extLst>
          </p:nvPr>
        </p:nvGraphicFramePr>
        <p:xfrm>
          <a:off x="2039222" y="1814882"/>
          <a:ext cx="8168640" cy="914400"/>
        </p:xfrm>
        <a:graphic>
          <a:graphicData uri="http://schemas.openxmlformats.org/drawingml/2006/table">
            <a:tbl>
              <a:tblPr firstRow="1" bandRow="1">
                <a:tableStyleId>{5C22544A-7EE6-4342-B048-85BDC9FD1C3A}</a:tableStyleId>
              </a:tblPr>
              <a:tblGrid>
                <a:gridCol w="1633728">
                  <a:extLst>
                    <a:ext uri="{9D8B030D-6E8A-4147-A177-3AD203B41FA5}">
                      <a16:colId xmlns:a16="http://schemas.microsoft.com/office/drawing/2014/main" val="1077951943"/>
                    </a:ext>
                  </a:extLst>
                </a:gridCol>
                <a:gridCol w="1633728">
                  <a:extLst>
                    <a:ext uri="{9D8B030D-6E8A-4147-A177-3AD203B41FA5}">
                      <a16:colId xmlns:a16="http://schemas.microsoft.com/office/drawing/2014/main" val="2128626575"/>
                    </a:ext>
                  </a:extLst>
                </a:gridCol>
                <a:gridCol w="1633728">
                  <a:extLst>
                    <a:ext uri="{9D8B030D-6E8A-4147-A177-3AD203B41FA5}">
                      <a16:colId xmlns:a16="http://schemas.microsoft.com/office/drawing/2014/main" val="4031243840"/>
                    </a:ext>
                  </a:extLst>
                </a:gridCol>
                <a:gridCol w="1633728">
                  <a:extLst>
                    <a:ext uri="{9D8B030D-6E8A-4147-A177-3AD203B41FA5}">
                      <a16:colId xmlns:a16="http://schemas.microsoft.com/office/drawing/2014/main" val="1853187179"/>
                    </a:ext>
                  </a:extLst>
                </a:gridCol>
                <a:gridCol w="1633728">
                  <a:extLst>
                    <a:ext uri="{9D8B030D-6E8A-4147-A177-3AD203B41FA5}">
                      <a16:colId xmlns:a16="http://schemas.microsoft.com/office/drawing/2014/main" val="4154174617"/>
                    </a:ext>
                  </a:extLst>
                </a:gridCol>
              </a:tblGrid>
              <a:tr h="370840">
                <a:tc>
                  <a:txBody>
                    <a:bodyPr/>
                    <a:lstStyle/>
                    <a:p>
                      <a:r>
                        <a:rPr lang="en-US" sz="2400" b="1"/>
                        <a:t>Weight</a:t>
                      </a:r>
                    </a:p>
                  </a:txBody>
                  <a:tcPr/>
                </a:tc>
                <a:tc>
                  <a:txBody>
                    <a:bodyPr/>
                    <a:lstStyle/>
                    <a:p>
                      <a:r>
                        <a:rPr lang="en-US" sz="2400" b="1"/>
                        <a:t>2</a:t>
                      </a:r>
                    </a:p>
                  </a:txBody>
                  <a:tcPr/>
                </a:tc>
                <a:tc>
                  <a:txBody>
                    <a:bodyPr/>
                    <a:lstStyle/>
                    <a:p>
                      <a:r>
                        <a:rPr lang="en-US" sz="2400" b="1"/>
                        <a:t>3</a:t>
                      </a:r>
                    </a:p>
                  </a:txBody>
                  <a:tcPr/>
                </a:tc>
                <a:tc>
                  <a:txBody>
                    <a:bodyPr/>
                    <a:lstStyle/>
                    <a:p>
                      <a:r>
                        <a:rPr lang="en-US" sz="2400" b="1"/>
                        <a:t>4</a:t>
                      </a:r>
                    </a:p>
                  </a:txBody>
                  <a:tcPr/>
                </a:tc>
                <a:tc>
                  <a:txBody>
                    <a:bodyPr/>
                    <a:lstStyle/>
                    <a:p>
                      <a:r>
                        <a:rPr lang="en-US" sz="2400" b="1"/>
                        <a:t>5</a:t>
                      </a:r>
                    </a:p>
                  </a:txBody>
                  <a:tcPr/>
                </a:tc>
                <a:extLst>
                  <a:ext uri="{0D108BD9-81ED-4DB2-BD59-A6C34878D82A}">
                    <a16:rowId xmlns:a16="http://schemas.microsoft.com/office/drawing/2014/main" val="3789224716"/>
                  </a:ext>
                </a:extLst>
              </a:tr>
              <a:tr h="370840">
                <a:tc>
                  <a:txBody>
                    <a:bodyPr/>
                    <a:lstStyle/>
                    <a:p>
                      <a:r>
                        <a:rPr lang="en-US" sz="2400" b="1"/>
                        <a:t>Value</a:t>
                      </a:r>
                    </a:p>
                  </a:txBody>
                  <a:tcPr/>
                </a:tc>
                <a:tc>
                  <a:txBody>
                    <a:bodyPr/>
                    <a:lstStyle/>
                    <a:p>
                      <a:r>
                        <a:rPr lang="en-US" sz="2400" b="1"/>
                        <a:t>1</a:t>
                      </a:r>
                    </a:p>
                  </a:txBody>
                  <a:tcPr/>
                </a:tc>
                <a:tc>
                  <a:txBody>
                    <a:bodyPr/>
                    <a:lstStyle/>
                    <a:p>
                      <a:r>
                        <a:rPr lang="en-US" sz="2400" b="1"/>
                        <a:t>2</a:t>
                      </a:r>
                    </a:p>
                  </a:txBody>
                  <a:tcPr/>
                </a:tc>
                <a:tc>
                  <a:txBody>
                    <a:bodyPr/>
                    <a:lstStyle/>
                    <a:p>
                      <a:r>
                        <a:rPr lang="en-US" sz="2400" b="1"/>
                        <a:t>5</a:t>
                      </a:r>
                    </a:p>
                  </a:txBody>
                  <a:tcPr/>
                </a:tc>
                <a:tc>
                  <a:txBody>
                    <a:bodyPr/>
                    <a:lstStyle/>
                    <a:p>
                      <a:r>
                        <a:rPr lang="en-US" sz="2400" b="1"/>
                        <a:t>6</a:t>
                      </a:r>
                    </a:p>
                  </a:txBody>
                  <a:tcPr/>
                </a:tc>
                <a:extLst>
                  <a:ext uri="{0D108BD9-81ED-4DB2-BD59-A6C34878D82A}">
                    <a16:rowId xmlns:a16="http://schemas.microsoft.com/office/drawing/2014/main" val="846718609"/>
                  </a:ext>
                </a:extLst>
              </a:tr>
            </a:tbl>
          </a:graphicData>
        </a:graphic>
      </p:graphicFrame>
      <p:graphicFrame>
        <p:nvGraphicFramePr>
          <p:cNvPr id="5" name="Table 5">
            <a:extLst>
              <a:ext uri="{FF2B5EF4-FFF2-40B4-BE49-F238E27FC236}">
                <a16:creationId xmlns:a16="http://schemas.microsoft.com/office/drawing/2014/main" id="{0810F820-1D96-3B3B-594D-2980EBA5D108}"/>
              </a:ext>
            </a:extLst>
          </p:cNvPr>
          <p:cNvGraphicFramePr>
            <a:graphicFrameLocks noGrp="1"/>
          </p:cNvGraphicFramePr>
          <p:nvPr>
            <p:extLst>
              <p:ext uri="{D42A27DB-BD31-4B8C-83A1-F6EECF244321}">
                <p14:modId xmlns:p14="http://schemas.microsoft.com/office/powerpoint/2010/main" val="1604033250"/>
              </p:ext>
            </p:extLst>
          </p:nvPr>
        </p:nvGraphicFramePr>
        <p:xfrm>
          <a:off x="1569903" y="3020457"/>
          <a:ext cx="9316356" cy="3130752"/>
        </p:xfrm>
        <a:graphic>
          <a:graphicData uri="http://schemas.openxmlformats.org/drawingml/2006/table">
            <a:tbl>
              <a:tblPr firstRow="1" bandRow="1">
                <a:tableStyleId>{5C22544A-7EE6-4342-B048-85BDC9FD1C3A}</a:tableStyleId>
              </a:tblPr>
              <a:tblGrid>
                <a:gridCol w="776363">
                  <a:extLst>
                    <a:ext uri="{9D8B030D-6E8A-4147-A177-3AD203B41FA5}">
                      <a16:colId xmlns:a16="http://schemas.microsoft.com/office/drawing/2014/main" val="3605652713"/>
                    </a:ext>
                  </a:extLst>
                </a:gridCol>
                <a:gridCol w="776363">
                  <a:extLst>
                    <a:ext uri="{9D8B030D-6E8A-4147-A177-3AD203B41FA5}">
                      <a16:colId xmlns:a16="http://schemas.microsoft.com/office/drawing/2014/main" val="1371721288"/>
                    </a:ext>
                  </a:extLst>
                </a:gridCol>
                <a:gridCol w="776363">
                  <a:extLst>
                    <a:ext uri="{9D8B030D-6E8A-4147-A177-3AD203B41FA5}">
                      <a16:colId xmlns:a16="http://schemas.microsoft.com/office/drawing/2014/main" val="1388683669"/>
                    </a:ext>
                  </a:extLst>
                </a:gridCol>
                <a:gridCol w="776363">
                  <a:extLst>
                    <a:ext uri="{9D8B030D-6E8A-4147-A177-3AD203B41FA5}">
                      <a16:colId xmlns:a16="http://schemas.microsoft.com/office/drawing/2014/main" val="706378673"/>
                    </a:ext>
                  </a:extLst>
                </a:gridCol>
                <a:gridCol w="776363">
                  <a:extLst>
                    <a:ext uri="{9D8B030D-6E8A-4147-A177-3AD203B41FA5}">
                      <a16:colId xmlns:a16="http://schemas.microsoft.com/office/drawing/2014/main" val="4022080092"/>
                    </a:ext>
                  </a:extLst>
                </a:gridCol>
                <a:gridCol w="776363">
                  <a:extLst>
                    <a:ext uri="{9D8B030D-6E8A-4147-A177-3AD203B41FA5}">
                      <a16:colId xmlns:a16="http://schemas.microsoft.com/office/drawing/2014/main" val="2565621966"/>
                    </a:ext>
                  </a:extLst>
                </a:gridCol>
                <a:gridCol w="776363">
                  <a:extLst>
                    <a:ext uri="{9D8B030D-6E8A-4147-A177-3AD203B41FA5}">
                      <a16:colId xmlns:a16="http://schemas.microsoft.com/office/drawing/2014/main" val="1217574566"/>
                    </a:ext>
                  </a:extLst>
                </a:gridCol>
                <a:gridCol w="776363">
                  <a:extLst>
                    <a:ext uri="{9D8B030D-6E8A-4147-A177-3AD203B41FA5}">
                      <a16:colId xmlns:a16="http://schemas.microsoft.com/office/drawing/2014/main" val="135941084"/>
                    </a:ext>
                  </a:extLst>
                </a:gridCol>
                <a:gridCol w="776363">
                  <a:extLst>
                    <a:ext uri="{9D8B030D-6E8A-4147-A177-3AD203B41FA5}">
                      <a16:colId xmlns:a16="http://schemas.microsoft.com/office/drawing/2014/main" val="2832287257"/>
                    </a:ext>
                  </a:extLst>
                </a:gridCol>
                <a:gridCol w="776363">
                  <a:extLst>
                    <a:ext uri="{9D8B030D-6E8A-4147-A177-3AD203B41FA5}">
                      <a16:colId xmlns:a16="http://schemas.microsoft.com/office/drawing/2014/main" val="3191588976"/>
                    </a:ext>
                  </a:extLst>
                </a:gridCol>
                <a:gridCol w="776363">
                  <a:extLst>
                    <a:ext uri="{9D8B030D-6E8A-4147-A177-3AD203B41FA5}">
                      <a16:colId xmlns:a16="http://schemas.microsoft.com/office/drawing/2014/main" val="2794548724"/>
                    </a:ext>
                  </a:extLst>
                </a:gridCol>
                <a:gridCol w="776363">
                  <a:extLst>
                    <a:ext uri="{9D8B030D-6E8A-4147-A177-3AD203B41FA5}">
                      <a16:colId xmlns:a16="http://schemas.microsoft.com/office/drawing/2014/main" val="184371758"/>
                    </a:ext>
                  </a:extLst>
                </a:gridCol>
              </a:tblGrid>
              <a:tr h="521792">
                <a:tc>
                  <a:txBody>
                    <a:bodyPr/>
                    <a:lstStyle/>
                    <a:p>
                      <a:r>
                        <a:rPr lang="en-US" sz="2000" b="1"/>
                        <a:t>Value</a:t>
                      </a:r>
                    </a:p>
                  </a:txBody>
                  <a:tcPr/>
                </a:tc>
                <a:tc>
                  <a:txBody>
                    <a:bodyPr/>
                    <a:lstStyle/>
                    <a:p>
                      <a:r>
                        <a:rPr lang="en-US" sz="2000" b="1" err="1"/>
                        <a:t>Wt</a:t>
                      </a:r>
                    </a:p>
                  </a:txBody>
                  <a:tcPr/>
                </a:tc>
                <a:tc>
                  <a:txBody>
                    <a:bodyPr/>
                    <a:lstStyle/>
                    <a:p>
                      <a:endParaRPr lang="en-US" sz="2000" b="1"/>
                    </a:p>
                  </a:txBody>
                  <a:tcPr/>
                </a:tc>
                <a:tc>
                  <a:txBody>
                    <a:bodyPr/>
                    <a:lstStyle/>
                    <a:p>
                      <a:r>
                        <a:rPr lang="en-US" sz="2000" b="1"/>
                        <a:t>J = 0</a:t>
                      </a:r>
                    </a:p>
                  </a:txBody>
                  <a:tcPr/>
                </a:tc>
                <a:tc>
                  <a:txBody>
                    <a:bodyPr/>
                    <a:lstStyle/>
                    <a:p>
                      <a:r>
                        <a:rPr lang="en-US" sz="2000" b="1"/>
                        <a:t>1</a:t>
                      </a:r>
                    </a:p>
                  </a:txBody>
                  <a:tcPr/>
                </a:tc>
                <a:tc>
                  <a:txBody>
                    <a:bodyPr/>
                    <a:lstStyle/>
                    <a:p>
                      <a:r>
                        <a:rPr lang="en-US" sz="2000" b="1"/>
                        <a:t>2</a:t>
                      </a:r>
                    </a:p>
                  </a:txBody>
                  <a:tcPr/>
                </a:tc>
                <a:tc>
                  <a:txBody>
                    <a:bodyPr/>
                    <a:lstStyle/>
                    <a:p>
                      <a:r>
                        <a:rPr lang="en-US" sz="2000" b="1"/>
                        <a:t>3</a:t>
                      </a:r>
                    </a:p>
                  </a:txBody>
                  <a:tcPr/>
                </a:tc>
                <a:tc>
                  <a:txBody>
                    <a:bodyPr/>
                    <a:lstStyle/>
                    <a:p>
                      <a:r>
                        <a:rPr lang="en-US" sz="2000" b="1"/>
                        <a:t>4</a:t>
                      </a:r>
                    </a:p>
                  </a:txBody>
                  <a:tcPr/>
                </a:tc>
                <a:tc>
                  <a:txBody>
                    <a:bodyPr/>
                    <a:lstStyle/>
                    <a:p>
                      <a:r>
                        <a:rPr lang="en-US" sz="2000" b="1"/>
                        <a:t>5</a:t>
                      </a:r>
                    </a:p>
                  </a:txBody>
                  <a:tcPr/>
                </a:tc>
                <a:tc>
                  <a:txBody>
                    <a:bodyPr/>
                    <a:lstStyle/>
                    <a:p>
                      <a:pPr lvl="0">
                        <a:buNone/>
                      </a:pPr>
                      <a:r>
                        <a:rPr lang="en-US" sz="2000" b="1"/>
                        <a:t>6</a:t>
                      </a:r>
                    </a:p>
                  </a:txBody>
                  <a:tcPr/>
                </a:tc>
                <a:tc>
                  <a:txBody>
                    <a:bodyPr/>
                    <a:lstStyle/>
                    <a:p>
                      <a:r>
                        <a:rPr lang="en-US" sz="2000" b="1"/>
                        <a:t>7</a:t>
                      </a:r>
                    </a:p>
                  </a:txBody>
                  <a:tcPr/>
                </a:tc>
                <a:tc>
                  <a:txBody>
                    <a:bodyPr/>
                    <a:lstStyle/>
                    <a:p>
                      <a:pPr lvl="0">
                        <a:buNone/>
                      </a:pPr>
                      <a:r>
                        <a:rPr lang="en-US" sz="2000" b="1"/>
                        <a:t>8</a:t>
                      </a:r>
                    </a:p>
                  </a:txBody>
                  <a:tcPr/>
                </a:tc>
                <a:extLst>
                  <a:ext uri="{0D108BD9-81ED-4DB2-BD59-A6C34878D82A}">
                    <a16:rowId xmlns:a16="http://schemas.microsoft.com/office/drawing/2014/main" val="3400359487"/>
                  </a:ext>
                </a:extLst>
              </a:tr>
              <a:tr h="521792">
                <a:tc>
                  <a:txBody>
                    <a:bodyPr/>
                    <a:lstStyle/>
                    <a:p>
                      <a:r>
                        <a:rPr lang="en-US" sz="2000" b="1"/>
                        <a:t>0</a:t>
                      </a:r>
                    </a:p>
                  </a:txBody>
                  <a:tcPr/>
                </a:tc>
                <a:tc>
                  <a:txBody>
                    <a:bodyPr/>
                    <a:lstStyle/>
                    <a:p>
                      <a:r>
                        <a:rPr lang="en-US" sz="2000" b="1"/>
                        <a:t>0</a:t>
                      </a:r>
                    </a:p>
                  </a:txBody>
                  <a:tcPr/>
                </a:tc>
                <a:tc>
                  <a:txBody>
                    <a:bodyPr/>
                    <a:lstStyle/>
                    <a:p>
                      <a:r>
                        <a:rPr lang="en-US" sz="2000" b="1" err="1"/>
                        <a:t>i</a:t>
                      </a:r>
                      <a:r>
                        <a:rPr lang="en-US" sz="2000" b="1"/>
                        <a:t> = 0</a:t>
                      </a:r>
                    </a:p>
                  </a:txBody>
                  <a:tcPr/>
                </a:tc>
                <a:tc>
                  <a:txBody>
                    <a:bodyPr/>
                    <a:lstStyle/>
                    <a:p>
                      <a:r>
                        <a:rPr lang="en-US" sz="2000" b="1"/>
                        <a:t>0</a:t>
                      </a:r>
                    </a:p>
                  </a:txBody>
                  <a:tcPr/>
                </a:tc>
                <a:tc>
                  <a:txBody>
                    <a:bodyPr/>
                    <a:lstStyle/>
                    <a:p>
                      <a:r>
                        <a:rPr lang="en-US" sz="2000" b="1"/>
                        <a:t>0</a:t>
                      </a:r>
                    </a:p>
                  </a:txBody>
                  <a:tcPr/>
                </a:tc>
                <a:tc>
                  <a:txBody>
                    <a:bodyPr/>
                    <a:lstStyle/>
                    <a:p>
                      <a:r>
                        <a:rPr lang="en-US" sz="2000" b="1"/>
                        <a:t>0</a:t>
                      </a:r>
                    </a:p>
                  </a:txBody>
                  <a:tcPr/>
                </a:tc>
                <a:tc>
                  <a:txBody>
                    <a:bodyPr/>
                    <a:lstStyle/>
                    <a:p>
                      <a:r>
                        <a:rPr lang="en-US" sz="2000" b="1"/>
                        <a:t>0</a:t>
                      </a:r>
                    </a:p>
                  </a:txBody>
                  <a:tcPr/>
                </a:tc>
                <a:tc>
                  <a:txBody>
                    <a:bodyPr/>
                    <a:lstStyle/>
                    <a:p>
                      <a:r>
                        <a:rPr lang="en-US" sz="2000" b="1"/>
                        <a:t>0</a:t>
                      </a:r>
                    </a:p>
                  </a:txBody>
                  <a:tcPr/>
                </a:tc>
                <a:tc>
                  <a:txBody>
                    <a:bodyPr/>
                    <a:lstStyle/>
                    <a:p>
                      <a:r>
                        <a:rPr lang="en-US" sz="2000" b="1"/>
                        <a:t>0</a:t>
                      </a:r>
                    </a:p>
                  </a:txBody>
                  <a:tcPr/>
                </a:tc>
                <a:tc>
                  <a:txBody>
                    <a:bodyPr/>
                    <a:lstStyle/>
                    <a:p>
                      <a:pPr lvl="0">
                        <a:buNone/>
                      </a:pPr>
                      <a:r>
                        <a:rPr lang="en-US" sz="2000" b="1"/>
                        <a:t>0</a:t>
                      </a:r>
                    </a:p>
                  </a:txBody>
                  <a:tcPr/>
                </a:tc>
                <a:tc>
                  <a:txBody>
                    <a:bodyPr/>
                    <a:lstStyle/>
                    <a:p>
                      <a:r>
                        <a:rPr lang="en-US" sz="2000" b="1"/>
                        <a:t>0</a:t>
                      </a:r>
                    </a:p>
                  </a:txBody>
                  <a:tcPr/>
                </a:tc>
                <a:tc>
                  <a:txBody>
                    <a:bodyPr/>
                    <a:lstStyle/>
                    <a:p>
                      <a:pPr lvl="0">
                        <a:buNone/>
                      </a:pPr>
                      <a:r>
                        <a:rPr lang="en-US" sz="2000" b="1"/>
                        <a:t>0</a:t>
                      </a:r>
                    </a:p>
                  </a:txBody>
                  <a:tcPr/>
                </a:tc>
                <a:extLst>
                  <a:ext uri="{0D108BD9-81ED-4DB2-BD59-A6C34878D82A}">
                    <a16:rowId xmlns:a16="http://schemas.microsoft.com/office/drawing/2014/main" val="3876967832"/>
                  </a:ext>
                </a:extLst>
              </a:tr>
              <a:tr h="521792">
                <a:tc>
                  <a:txBody>
                    <a:bodyPr/>
                    <a:lstStyle/>
                    <a:p>
                      <a:r>
                        <a:rPr lang="en-US" sz="2000" b="1"/>
                        <a:t>1</a:t>
                      </a:r>
                    </a:p>
                  </a:txBody>
                  <a:tcPr/>
                </a:tc>
                <a:tc>
                  <a:txBody>
                    <a:bodyPr/>
                    <a:lstStyle/>
                    <a:p>
                      <a:r>
                        <a:rPr lang="en-US" sz="2000" b="1"/>
                        <a:t>2</a:t>
                      </a:r>
                    </a:p>
                  </a:txBody>
                  <a:tcPr/>
                </a:tc>
                <a:tc>
                  <a:txBody>
                    <a:bodyPr/>
                    <a:lstStyle/>
                    <a:p>
                      <a:r>
                        <a:rPr lang="en-US" sz="2000" b="1"/>
                        <a:t>1</a:t>
                      </a:r>
                    </a:p>
                  </a:txBody>
                  <a:tcPr/>
                </a:tc>
                <a:tc>
                  <a:txBody>
                    <a:bodyPr/>
                    <a:lstStyle/>
                    <a:p>
                      <a:r>
                        <a:rPr lang="en-US" sz="2000" b="1"/>
                        <a:t>0</a:t>
                      </a:r>
                    </a:p>
                  </a:txBody>
                  <a:tcPr/>
                </a:tc>
                <a:tc>
                  <a:txBody>
                    <a:bodyPr/>
                    <a:lstStyle/>
                    <a:p>
                      <a:r>
                        <a:rPr lang="en-US" sz="2000" b="1"/>
                        <a:t>0</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r>
                        <a:rPr lang="en-US" sz="2000" b="1"/>
                        <a:t>1</a:t>
                      </a:r>
                    </a:p>
                  </a:txBody>
                  <a:tcPr/>
                </a:tc>
                <a:tc>
                  <a:txBody>
                    <a:bodyPr/>
                    <a:lstStyle/>
                    <a:p>
                      <a:pPr lvl="0">
                        <a:buNone/>
                      </a:pPr>
                      <a:r>
                        <a:rPr lang="en-US" sz="2000" b="1"/>
                        <a:t>1</a:t>
                      </a:r>
                    </a:p>
                  </a:txBody>
                  <a:tcPr/>
                </a:tc>
                <a:tc>
                  <a:txBody>
                    <a:bodyPr/>
                    <a:lstStyle/>
                    <a:p>
                      <a:r>
                        <a:rPr lang="en-US" sz="2000" b="1"/>
                        <a:t>1</a:t>
                      </a:r>
                    </a:p>
                  </a:txBody>
                  <a:tcPr/>
                </a:tc>
                <a:tc>
                  <a:txBody>
                    <a:bodyPr/>
                    <a:lstStyle/>
                    <a:p>
                      <a:pPr lvl="0">
                        <a:buNone/>
                      </a:pPr>
                      <a:r>
                        <a:rPr lang="en-US" sz="2000" b="1"/>
                        <a:t>1</a:t>
                      </a:r>
                    </a:p>
                  </a:txBody>
                  <a:tcPr/>
                </a:tc>
                <a:extLst>
                  <a:ext uri="{0D108BD9-81ED-4DB2-BD59-A6C34878D82A}">
                    <a16:rowId xmlns:a16="http://schemas.microsoft.com/office/drawing/2014/main" val="3261162903"/>
                  </a:ext>
                </a:extLst>
              </a:tr>
              <a:tr h="521792">
                <a:tc>
                  <a:txBody>
                    <a:bodyPr/>
                    <a:lstStyle/>
                    <a:p>
                      <a:r>
                        <a:rPr lang="en-US" sz="2000" b="1"/>
                        <a:t>2</a:t>
                      </a:r>
                    </a:p>
                  </a:txBody>
                  <a:tcPr/>
                </a:tc>
                <a:tc>
                  <a:txBody>
                    <a:bodyPr/>
                    <a:lstStyle/>
                    <a:p>
                      <a:r>
                        <a:rPr lang="en-US" sz="2000" b="1"/>
                        <a:t>3</a:t>
                      </a:r>
                    </a:p>
                  </a:txBody>
                  <a:tcPr/>
                </a:tc>
                <a:tc>
                  <a:txBody>
                    <a:bodyPr/>
                    <a:lstStyle/>
                    <a:p>
                      <a:r>
                        <a:rPr lang="en-US" sz="2000" b="1"/>
                        <a:t>2</a:t>
                      </a:r>
                    </a:p>
                  </a:txBody>
                  <a:tcPr/>
                </a:tc>
                <a:tc>
                  <a:txBody>
                    <a:bodyPr/>
                    <a:lstStyle/>
                    <a:p>
                      <a:r>
                        <a:rPr lang="en-US" sz="2000" b="1"/>
                        <a:t>0</a:t>
                      </a:r>
                    </a:p>
                  </a:txBody>
                  <a:tcPr/>
                </a:tc>
                <a:tc>
                  <a:txBody>
                    <a:bodyPr/>
                    <a:lstStyle/>
                    <a:p>
                      <a:r>
                        <a:rPr lang="en-US" sz="2000" b="1"/>
                        <a:t>0</a:t>
                      </a:r>
                    </a:p>
                  </a:txBody>
                  <a:tcPr/>
                </a:tc>
                <a:tc>
                  <a:txBody>
                    <a:bodyPr/>
                    <a:lstStyle/>
                    <a:p>
                      <a:r>
                        <a:rPr lang="en-US" sz="2000" b="1"/>
                        <a:t>1</a:t>
                      </a:r>
                    </a:p>
                  </a:txBody>
                  <a:tcPr/>
                </a:tc>
                <a:tc>
                  <a:txBody>
                    <a:bodyPr/>
                    <a:lstStyle/>
                    <a:p>
                      <a:r>
                        <a:rPr lang="en-US" sz="2000" b="1">
                          <a:solidFill>
                            <a:srgbClr val="FF0000"/>
                          </a:solidFill>
                        </a:rPr>
                        <a:t>2</a:t>
                      </a:r>
                    </a:p>
                  </a:txBody>
                  <a:tcPr/>
                </a:tc>
                <a:tc>
                  <a:txBody>
                    <a:bodyPr/>
                    <a:lstStyle/>
                    <a:p>
                      <a:r>
                        <a:rPr lang="en-US" sz="2000" b="1"/>
                        <a:t>2</a:t>
                      </a:r>
                    </a:p>
                  </a:txBody>
                  <a:tcPr/>
                </a:tc>
                <a:tc>
                  <a:txBody>
                    <a:bodyPr/>
                    <a:lstStyle/>
                    <a:p>
                      <a:r>
                        <a:rPr lang="en-US" sz="2000" b="1"/>
                        <a:t>3</a:t>
                      </a:r>
                    </a:p>
                  </a:txBody>
                  <a:tcPr/>
                </a:tc>
                <a:tc>
                  <a:txBody>
                    <a:bodyPr/>
                    <a:lstStyle/>
                    <a:p>
                      <a:pPr lvl="0">
                        <a:buNone/>
                      </a:pPr>
                      <a:r>
                        <a:rPr lang="en-US" sz="2000" b="1"/>
                        <a:t>3</a:t>
                      </a:r>
                    </a:p>
                  </a:txBody>
                  <a:tcPr/>
                </a:tc>
                <a:tc>
                  <a:txBody>
                    <a:bodyPr/>
                    <a:lstStyle/>
                    <a:p>
                      <a:r>
                        <a:rPr lang="en-US" sz="2000" b="1"/>
                        <a:t>3</a:t>
                      </a:r>
                    </a:p>
                  </a:txBody>
                  <a:tcPr/>
                </a:tc>
                <a:tc>
                  <a:txBody>
                    <a:bodyPr/>
                    <a:lstStyle/>
                    <a:p>
                      <a:pPr lvl="0">
                        <a:buNone/>
                      </a:pPr>
                      <a:r>
                        <a:rPr lang="en-US" sz="2000" b="1"/>
                        <a:t>3</a:t>
                      </a:r>
                    </a:p>
                  </a:txBody>
                  <a:tcPr/>
                </a:tc>
                <a:extLst>
                  <a:ext uri="{0D108BD9-81ED-4DB2-BD59-A6C34878D82A}">
                    <a16:rowId xmlns:a16="http://schemas.microsoft.com/office/drawing/2014/main" val="4103646518"/>
                  </a:ext>
                </a:extLst>
              </a:tr>
              <a:tr h="521792">
                <a:tc>
                  <a:txBody>
                    <a:bodyPr/>
                    <a:lstStyle/>
                    <a:p>
                      <a:r>
                        <a:rPr lang="en-US" sz="2000" b="1"/>
                        <a:t>5</a:t>
                      </a:r>
                    </a:p>
                  </a:txBody>
                  <a:tcPr/>
                </a:tc>
                <a:tc>
                  <a:txBody>
                    <a:bodyPr/>
                    <a:lstStyle/>
                    <a:p>
                      <a:r>
                        <a:rPr lang="en-US" sz="2000" b="1"/>
                        <a:t>4</a:t>
                      </a:r>
                    </a:p>
                  </a:txBody>
                  <a:tcPr/>
                </a:tc>
                <a:tc>
                  <a:txBody>
                    <a:bodyPr/>
                    <a:lstStyle/>
                    <a:p>
                      <a:r>
                        <a:rPr lang="en-US" sz="2000" b="1"/>
                        <a:t>3</a:t>
                      </a:r>
                    </a:p>
                  </a:txBody>
                  <a:tcPr/>
                </a:tc>
                <a:tc>
                  <a:txBody>
                    <a:bodyPr/>
                    <a:lstStyle/>
                    <a:p>
                      <a:r>
                        <a:rPr lang="en-US" sz="2000" b="1"/>
                        <a:t>0</a:t>
                      </a:r>
                    </a:p>
                  </a:txBody>
                  <a:tcPr/>
                </a:tc>
                <a:tc>
                  <a:txBody>
                    <a:bodyPr/>
                    <a:lstStyle/>
                    <a:p>
                      <a:r>
                        <a:rPr lang="en-US" sz="2000" b="1"/>
                        <a:t>0</a:t>
                      </a:r>
                    </a:p>
                  </a:txBody>
                  <a:tcPr/>
                </a:tc>
                <a:tc>
                  <a:txBody>
                    <a:bodyPr/>
                    <a:lstStyle/>
                    <a:p>
                      <a:r>
                        <a:rPr lang="en-US" sz="2000" b="1"/>
                        <a:t>1</a:t>
                      </a:r>
                    </a:p>
                  </a:txBody>
                  <a:tcPr/>
                </a:tc>
                <a:tc>
                  <a:txBody>
                    <a:bodyPr/>
                    <a:lstStyle/>
                    <a:p>
                      <a:r>
                        <a:rPr lang="en-US" sz="2000" b="1"/>
                        <a:t>2</a:t>
                      </a:r>
                    </a:p>
                  </a:txBody>
                  <a:tcPr/>
                </a:tc>
                <a:tc>
                  <a:txBody>
                    <a:bodyPr/>
                    <a:lstStyle/>
                    <a:p>
                      <a:r>
                        <a:rPr lang="en-US" sz="2000" b="1"/>
                        <a:t>5</a:t>
                      </a:r>
                    </a:p>
                  </a:txBody>
                  <a:tcPr/>
                </a:tc>
                <a:tc>
                  <a:txBody>
                    <a:bodyPr/>
                    <a:lstStyle/>
                    <a:p>
                      <a:r>
                        <a:rPr lang="en-US" sz="2000" b="1"/>
                        <a:t>5</a:t>
                      </a:r>
                    </a:p>
                  </a:txBody>
                  <a:tcPr/>
                </a:tc>
                <a:tc>
                  <a:txBody>
                    <a:bodyPr/>
                    <a:lstStyle/>
                    <a:p>
                      <a:pPr lvl="0">
                        <a:buNone/>
                      </a:pPr>
                      <a:r>
                        <a:rPr lang="en-US" sz="2000" b="1"/>
                        <a:t>6</a:t>
                      </a:r>
                    </a:p>
                  </a:txBody>
                  <a:tcPr/>
                </a:tc>
                <a:tc>
                  <a:txBody>
                    <a:bodyPr/>
                    <a:lstStyle/>
                    <a:p>
                      <a:r>
                        <a:rPr lang="en-US" sz="2000" b="1"/>
                        <a:t>7</a:t>
                      </a:r>
                    </a:p>
                  </a:txBody>
                  <a:tcPr/>
                </a:tc>
                <a:tc>
                  <a:txBody>
                    <a:bodyPr/>
                    <a:lstStyle/>
                    <a:p>
                      <a:pPr lvl="0">
                        <a:buNone/>
                      </a:pPr>
                      <a:r>
                        <a:rPr lang="en-US" sz="2000" b="1"/>
                        <a:t>7</a:t>
                      </a:r>
                    </a:p>
                  </a:txBody>
                  <a:tcPr/>
                </a:tc>
                <a:extLst>
                  <a:ext uri="{0D108BD9-81ED-4DB2-BD59-A6C34878D82A}">
                    <a16:rowId xmlns:a16="http://schemas.microsoft.com/office/drawing/2014/main" val="2362179242"/>
                  </a:ext>
                </a:extLst>
              </a:tr>
              <a:tr h="521792">
                <a:tc>
                  <a:txBody>
                    <a:bodyPr/>
                    <a:lstStyle/>
                    <a:p>
                      <a:pPr lvl="0">
                        <a:buNone/>
                      </a:pPr>
                      <a:r>
                        <a:rPr lang="en-US" sz="2000" b="1"/>
                        <a:t>6</a:t>
                      </a:r>
                    </a:p>
                  </a:txBody>
                  <a:tcPr/>
                </a:tc>
                <a:tc>
                  <a:txBody>
                    <a:bodyPr/>
                    <a:lstStyle/>
                    <a:p>
                      <a:pPr lvl="0">
                        <a:buNone/>
                      </a:pPr>
                      <a:r>
                        <a:rPr lang="en-US" sz="2000" b="1"/>
                        <a:t>5</a:t>
                      </a:r>
                    </a:p>
                  </a:txBody>
                  <a:tcPr/>
                </a:tc>
                <a:tc>
                  <a:txBody>
                    <a:bodyPr/>
                    <a:lstStyle/>
                    <a:p>
                      <a:pPr lvl="0">
                        <a:buNone/>
                      </a:pPr>
                      <a:r>
                        <a:rPr lang="en-US" sz="2000" b="1"/>
                        <a:t>4</a:t>
                      </a:r>
                    </a:p>
                  </a:txBody>
                  <a:tcPr/>
                </a:tc>
                <a:tc>
                  <a:txBody>
                    <a:bodyPr/>
                    <a:lstStyle/>
                    <a:p>
                      <a:pPr lvl="0">
                        <a:buNone/>
                      </a:pPr>
                      <a:r>
                        <a:rPr lang="en-US" sz="2000" b="1"/>
                        <a:t>0</a:t>
                      </a:r>
                    </a:p>
                  </a:txBody>
                  <a:tcPr/>
                </a:tc>
                <a:tc>
                  <a:txBody>
                    <a:bodyPr/>
                    <a:lstStyle/>
                    <a:p>
                      <a:pPr lvl="0">
                        <a:buNone/>
                      </a:pPr>
                      <a:r>
                        <a:rPr lang="en-US" sz="2000" b="1"/>
                        <a:t>0</a:t>
                      </a:r>
                    </a:p>
                  </a:txBody>
                  <a:tcPr/>
                </a:tc>
                <a:tc>
                  <a:txBody>
                    <a:bodyPr/>
                    <a:lstStyle/>
                    <a:p>
                      <a:pPr lvl="0">
                        <a:buNone/>
                      </a:pPr>
                      <a:r>
                        <a:rPr lang="en-US" sz="2000" b="1"/>
                        <a:t>1</a:t>
                      </a:r>
                    </a:p>
                  </a:txBody>
                  <a:tcPr/>
                </a:tc>
                <a:tc>
                  <a:txBody>
                    <a:bodyPr/>
                    <a:lstStyle/>
                    <a:p>
                      <a:pPr lvl="0">
                        <a:buNone/>
                      </a:pPr>
                      <a:r>
                        <a:rPr lang="en-US" sz="2000" b="1"/>
                        <a:t>2</a:t>
                      </a:r>
                    </a:p>
                  </a:txBody>
                  <a:tcPr/>
                </a:tc>
                <a:tc>
                  <a:txBody>
                    <a:bodyPr/>
                    <a:lstStyle/>
                    <a:p>
                      <a:pPr lvl="0">
                        <a:buNone/>
                      </a:pPr>
                      <a:r>
                        <a:rPr lang="en-US" sz="2000" b="1"/>
                        <a:t>5</a:t>
                      </a:r>
                    </a:p>
                  </a:txBody>
                  <a:tcPr/>
                </a:tc>
                <a:tc>
                  <a:txBody>
                    <a:bodyPr/>
                    <a:lstStyle/>
                    <a:p>
                      <a:pPr lvl="0">
                        <a:buNone/>
                      </a:pPr>
                      <a:r>
                        <a:rPr lang="en-US" sz="2000" b="1"/>
                        <a:t>6</a:t>
                      </a:r>
                    </a:p>
                  </a:txBody>
                  <a:tcPr/>
                </a:tc>
                <a:tc>
                  <a:txBody>
                    <a:bodyPr/>
                    <a:lstStyle/>
                    <a:p>
                      <a:pPr lvl="0">
                        <a:buNone/>
                      </a:pPr>
                      <a:r>
                        <a:rPr lang="en-US" sz="2000" b="1"/>
                        <a:t>6</a:t>
                      </a:r>
                    </a:p>
                  </a:txBody>
                  <a:tcPr/>
                </a:tc>
                <a:tc>
                  <a:txBody>
                    <a:bodyPr/>
                    <a:lstStyle/>
                    <a:p>
                      <a:pPr lvl="0">
                        <a:buNone/>
                      </a:pPr>
                      <a:r>
                        <a:rPr lang="en-US" sz="2000" b="1"/>
                        <a:t>7</a:t>
                      </a:r>
                    </a:p>
                  </a:txBody>
                  <a:tcPr/>
                </a:tc>
                <a:tc>
                  <a:txBody>
                    <a:bodyPr/>
                    <a:lstStyle/>
                    <a:p>
                      <a:pPr lvl="0">
                        <a:buNone/>
                      </a:pPr>
                      <a:r>
                        <a:rPr lang="en-US" sz="2000" b="1">
                          <a:solidFill>
                            <a:srgbClr val="FF0000"/>
                          </a:solidFill>
                        </a:rPr>
                        <a:t>8</a:t>
                      </a:r>
                    </a:p>
                  </a:txBody>
                  <a:tcPr/>
                </a:tc>
                <a:extLst>
                  <a:ext uri="{0D108BD9-81ED-4DB2-BD59-A6C34878D82A}">
                    <a16:rowId xmlns:a16="http://schemas.microsoft.com/office/drawing/2014/main" val="1674104306"/>
                  </a:ext>
                </a:extLst>
              </a:tr>
            </a:tbl>
          </a:graphicData>
        </a:graphic>
      </p:graphicFrame>
    </p:spTree>
    <p:extLst>
      <p:ext uri="{BB962C8B-B14F-4D97-AF65-F5344CB8AC3E}">
        <p14:creationId xmlns:p14="http://schemas.microsoft.com/office/powerpoint/2010/main" val="3302562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a:xfrm>
            <a:off x="838200" y="365125"/>
            <a:ext cx="10515600" cy="862576"/>
          </a:xfrm>
        </p:spPr>
        <p:txBody>
          <a:bodyPr>
            <a:normAutofit/>
          </a:bodyPr>
          <a:lstStyle/>
          <a:p>
            <a:r>
              <a:rPr lang="en-US" sz="4000" b="1">
                <a:cs typeface="Calibri Light"/>
              </a:rPr>
              <a:t>String Editing Problem</a:t>
            </a:r>
            <a:endParaRPr lang="en-US" sz="4000">
              <a:cs typeface="Calibri Light"/>
            </a:endParaRPr>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623069"/>
            <a:ext cx="11113625" cy="4553894"/>
          </a:xfrm>
        </p:spPr>
        <p:txBody>
          <a:bodyPr vert="horz" lIns="91440" tIns="45720" rIns="91440" bIns="45720" rtlCol="0" anchor="t">
            <a:normAutofit/>
          </a:bodyPr>
          <a:lstStyle/>
          <a:p>
            <a:r>
              <a:rPr lang="en-US" sz="2400">
                <a:solidFill>
                  <a:srgbClr val="374151"/>
                </a:solidFill>
                <a:ea typeface="+mn-lt"/>
                <a:cs typeface="+mn-lt"/>
              </a:rPr>
              <a:t>The String Editing Problem, also known as the</a:t>
            </a:r>
            <a:r>
              <a:rPr lang="en-US" sz="2400" b="1" i="1">
                <a:solidFill>
                  <a:srgbClr val="374151"/>
                </a:solidFill>
                <a:ea typeface="+mn-lt"/>
                <a:cs typeface="+mn-lt"/>
              </a:rPr>
              <a:t> Edit Distance or </a:t>
            </a:r>
            <a:r>
              <a:rPr lang="en-US" sz="2400" b="1" i="1" err="1">
                <a:solidFill>
                  <a:srgbClr val="374151"/>
                </a:solidFill>
                <a:ea typeface="+mn-lt"/>
                <a:cs typeface="+mn-lt"/>
              </a:rPr>
              <a:t>Levenshtein</a:t>
            </a:r>
            <a:r>
              <a:rPr lang="en-US" sz="2400">
                <a:solidFill>
                  <a:srgbClr val="374151"/>
                </a:solidFill>
                <a:ea typeface="+mn-lt"/>
                <a:cs typeface="+mn-lt"/>
              </a:rPr>
              <a:t> Distance problem, involves determining the minimum number of operations required to transform one string into another. </a:t>
            </a:r>
            <a:endParaRPr lang="en-US"/>
          </a:p>
          <a:p>
            <a:r>
              <a:rPr lang="en-US" sz="2400">
                <a:solidFill>
                  <a:srgbClr val="374151"/>
                </a:solidFill>
                <a:ea typeface="+mn-lt"/>
                <a:cs typeface="+mn-lt"/>
              </a:rPr>
              <a:t>The allowed operations typically include </a:t>
            </a:r>
            <a:r>
              <a:rPr lang="en-US" sz="2400" b="1" i="1">
                <a:solidFill>
                  <a:srgbClr val="374151"/>
                </a:solidFill>
                <a:ea typeface="+mn-lt"/>
                <a:cs typeface="+mn-lt"/>
              </a:rPr>
              <a:t>insertion, deletion, and substitution of characters. </a:t>
            </a:r>
            <a:endParaRPr lang="en-US" b="1" i="1">
              <a:solidFill>
                <a:srgbClr val="000000"/>
              </a:solidFill>
              <a:ea typeface="+mn-lt"/>
              <a:cs typeface="+mn-lt"/>
            </a:endParaRPr>
          </a:p>
          <a:p>
            <a:r>
              <a:rPr lang="en-US" sz="2400">
                <a:solidFill>
                  <a:srgbClr val="374151"/>
                </a:solidFill>
                <a:ea typeface="+mn-lt"/>
                <a:cs typeface="+mn-lt"/>
              </a:rPr>
              <a:t>The goal is to find the minimum cost or number of operations needed to make the two strings identical.</a:t>
            </a:r>
            <a:endParaRPr lang="en-US">
              <a:cs typeface="Calibri"/>
            </a:endParaRPr>
          </a:p>
          <a:p>
            <a:r>
              <a:rPr lang="en-US" sz="2400" b="1">
                <a:cs typeface="Calibri"/>
              </a:rPr>
              <a:t>Example: </a:t>
            </a:r>
          </a:p>
          <a:p>
            <a:pPr lvl="1">
              <a:buFont typeface="Courier New" panose="020B0604020202020204" pitchFamily="34" charset="0"/>
              <a:buChar char="o"/>
            </a:pPr>
            <a:r>
              <a:rPr lang="en-US">
                <a:cs typeface="Calibri"/>
              </a:rPr>
              <a:t>Convert </a:t>
            </a:r>
            <a:r>
              <a:rPr lang="en-US" b="1" i="1">
                <a:cs typeface="Calibri"/>
              </a:rPr>
              <a:t> </a:t>
            </a:r>
            <a:r>
              <a:rPr lang="en-US" b="1" i="1" err="1">
                <a:cs typeface="Calibri"/>
              </a:rPr>
              <a:t>azced</a:t>
            </a:r>
            <a:r>
              <a:rPr lang="en-US" b="1" i="1">
                <a:cs typeface="Calibri"/>
              </a:rPr>
              <a:t> to </a:t>
            </a:r>
            <a:r>
              <a:rPr lang="en-US" b="1" i="1" err="1">
                <a:cs typeface="Calibri"/>
              </a:rPr>
              <a:t>abcdef</a:t>
            </a:r>
            <a:r>
              <a:rPr lang="en-US" b="1" i="1">
                <a:cs typeface="Calibri"/>
              </a:rPr>
              <a:t> </a:t>
            </a:r>
          </a:p>
          <a:p>
            <a:pPr lvl="1">
              <a:buFont typeface="Courier New" panose="020B0604020202020204" pitchFamily="34" charset="0"/>
              <a:buChar char="o"/>
            </a:pPr>
            <a:r>
              <a:rPr lang="en-US">
                <a:solidFill>
                  <a:srgbClr val="374151"/>
                </a:solidFill>
                <a:ea typeface="+mn-lt"/>
                <a:cs typeface="+mn-lt"/>
              </a:rPr>
              <a:t>Let's create a matrix to solve the String Editing Problem (Edit Distance problem) using dynamic programming.</a:t>
            </a:r>
            <a:endParaRPr lang="en-US">
              <a:cs typeface="Calibri"/>
            </a:endParaRPr>
          </a:p>
        </p:txBody>
      </p:sp>
    </p:spTree>
    <p:extLst>
      <p:ext uri="{BB962C8B-B14F-4D97-AF65-F5344CB8AC3E}">
        <p14:creationId xmlns:p14="http://schemas.microsoft.com/office/powerpoint/2010/main" val="4051329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String Editing Problem</a:t>
            </a:r>
            <a:endParaRPr lang="en-US"/>
          </a:p>
        </p:txBody>
      </p:sp>
      <p:graphicFrame>
        <p:nvGraphicFramePr>
          <p:cNvPr id="6" name="Table 6">
            <a:extLst>
              <a:ext uri="{FF2B5EF4-FFF2-40B4-BE49-F238E27FC236}">
                <a16:creationId xmlns:a16="http://schemas.microsoft.com/office/drawing/2014/main" id="{F9677C97-DD8E-A227-DF02-FD0834047FD7}"/>
              </a:ext>
            </a:extLst>
          </p:cNvPr>
          <p:cNvGraphicFramePr>
            <a:graphicFrameLocks noGrp="1"/>
          </p:cNvGraphicFramePr>
          <p:nvPr>
            <p:ph idx="1"/>
            <p:extLst>
              <p:ext uri="{D42A27DB-BD31-4B8C-83A1-F6EECF244321}">
                <p14:modId xmlns:p14="http://schemas.microsoft.com/office/powerpoint/2010/main" val="2255640587"/>
              </p:ext>
            </p:extLst>
          </p:nvPr>
        </p:nvGraphicFramePr>
        <p:xfrm>
          <a:off x="838200" y="1825625"/>
          <a:ext cx="10515600" cy="36271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84970803"/>
                    </a:ext>
                  </a:extLst>
                </a:gridCol>
                <a:gridCol w="1314450">
                  <a:extLst>
                    <a:ext uri="{9D8B030D-6E8A-4147-A177-3AD203B41FA5}">
                      <a16:colId xmlns:a16="http://schemas.microsoft.com/office/drawing/2014/main" val="2993662723"/>
                    </a:ext>
                  </a:extLst>
                </a:gridCol>
                <a:gridCol w="1314450">
                  <a:extLst>
                    <a:ext uri="{9D8B030D-6E8A-4147-A177-3AD203B41FA5}">
                      <a16:colId xmlns:a16="http://schemas.microsoft.com/office/drawing/2014/main" val="4058773872"/>
                    </a:ext>
                  </a:extLst>
                </a:gridCol>
                <a:gridCol w="1314450">
                  <a:extLst>
                    <a:ext uri="{9D8B030D-6E8A-4147-A177-3AD203B41FA5}">
                      <a16:colId xmlns:a16="http://schemas.microsoft.com/office/drawing/2014/main" val="1569830678"/>
                    </a:ext>
                  </a:extLst>
                </a:gridCol>
                <a:gridCol w="1314450">
                  <a:extLst>
                    <a:ext uri="{9D8B030D-6E8A-4147-A177-3AD203B41FA5}">
                      <a16:colId xmlns:a16="http://schemas.microsoft.com/office/drawing/2014/main" val="3432730847"/>
                    </a:ext>
                  </a:extLst>
                </a:gridCol>
                <a:gridCol w="1314450">
                  <a:extLst>
                    <a:ext uri="{9D8B030D-6E8A-4147-A177-3AD203B41FA5}">
                      <a16:colId xmlns:a16="http://schemas.microsoft.com/office/drawing/2014/main" val="2281270147"/>
                    </a:ext>
                  </a:extLst>
                </a:gridCol>
                <a:gridCol w="1314450">
                  <a:extLst>
                    <a:ext uri="{9D8B030D-6E8A-4147-A177-3AD203B41FA5}">
                      <a16:colId xmlns:a16="http://schemas.microsoft.com/office/drawing/2014/main" val="127591471"/>
                    </a:ext>
                  </a:extLst>
                </a:gridCol>
                <a:gridCol w="1314450">
                  <a:extLst>
                    <a:ext uri="{9D8B030D-6E8A-4147-A177-3AD203B41FA5}">
                      <a16:colId xmlns:a16="http://schemas.microsoft.com/office/drawing/2014/main" val="1153666889"/>
                    </a:ext>
                  </a:extLst>
                </a:gridCol>
              </a:tblGrid>
              <a:tr h="505231">
                <a:tc>
                  <a:txBody>
                    <a:bodyPr/>
                    <a:lstStyle/>
                    <a:p>
                      <a:endParaRPr lang="en-US" sz="2800" b="1"/>
                    </a:p>
                  </a:txBody>
                  <a:tcPr/>
                </a:tc>
                <a:tc>
                  <a:txBody>
                    <a:bodyPr/>
                    <a:lstStyle/>
                    <a:p>
                      <a:r>
                        <a:rPr lang="en-US" sz="2800" b="1" dirty="0"/>
                        <a:t>Null</a:t>
                      </a:r>
                    </a:p>
                  </a:txBody>
                  <a:tcPr/>
                </a:tc>
                <a:tc>
                  <a:txBody>
                    <a:bodyPr/>
                    <a:lstStyle/>
                    <a:p>
                      <a:r>
                        <a:rPr lang="en-US" sz="2800" b="1" dirty="0"/>
                        <a:t>a</a:t>
                      </a:r>
                    </a:p>
                  </a:txBody>
                  <a:tcPr/>
                </a:tc>
                <a:tc>
                  <a:txBody>
                    <a:bodyPr/>
                    <a:lstStyle/>
                    <a:p>
                      <a:r>
                        <a:rPr lang="en-US" sz="2800" b="1" dirty="0"/>
                        <a:t>b</a:t>
                      </a:r>
                    </a:p>
                  </a:txBody>
                  <a:tcPr/>
                </a:tc>
                <a:tc>
                  <a:txBody>
                    <a:bodyPr/>
                    <a:lstStyle/>
                    <a:p>
                      <a:r>
                        <a:rPr lang="en-US" sz="2800" b="1" dirty="0"/>
                        <a:t>c</a:t>
                      </a:r>
                    </a:p>
                  </a:txBody>
                  <a:tcPr/>
                </a:tc>
                <a:tc>
                  <a:txBody>
                    <a:bodyPr/>
                    <a:lstStyle/>
                    <a:p>
                      <a:r>
                        <a:rPr lang="en-US" sz="2800" b="1" dirty="0"/>
                        <a:t>d</a:t>
                      </a:r>
                    </a:p>
                  </a:txBody>
                  <a:tcPr/>
                </a:tc>
                <a:tc>
                  <a:txBody>
                    <a:bodyPr/>
                    <a:lstStyle/>
                    <a:p>
                      <a:r>
                        <a:rPr lang="en-US" sz="2800" b="1" dirty="0"/>
                        <a:t>e</a:t>
                      </a:r>
                    </a:p>
                  </a:txBody>
                  <a:tcPr/>
                </a:tc>
                <a:tc>
                  <a:txBody>
                    <a:bodyPr/>
                    <a:lstStyle/>
                    <a:p>
                      <a:r>
                        <a:rPr lang="en-US" sz="2800" b="1" dirty="0"/>
                        <a:t>f</a:t>
                      </a:r>
                    </a:p>
                  </a:txBody>
                  <a:tcPr/>
                </a:tc>
                <a:extLst>
                  <a:ext uri="{0D108BD9-81ED-4DB2-BD59-A6C34878D82A}">
                    <a16:rowId xmlns:a16="http://schemas.microsoft.com/office/drawing/2014/main" val="3478420807"/>
                  </a:ext>
                </a:extLst>
              </a:tr>
              <a:tr h="505231">
                <a:tc>
                  <a:txBody>
                    <a:bodyPr/>
                    <a:lstStyle/>
                    <a:p>
                      <a:r>
                        <a:rPr lang="en-US" sz="2800" b="1" dirty="0"/>
                        <a:t>Null</a:t>
                      </a:r>
                    </a:p>
                  </a:txBody>
                  <a:tcPr/>
                </a:tc>
                <a:tc>
                  <a:txBody>
                    <a:bodyPr/>
                    <a:lstStyle/>
                    <a:p>
                      <a:r>
                        <a:rPr lang="en-US" sz="2800" b="1" dirty="0"/>
                        <a:t>0</a:t>
                      </a:r>
                    </a:p>
                  </a:txBody>
                  <a:tcPr/>
                </a:tc>
                <a:tc>
                  <a:txBody>
                    <a:bodyPr/>
                    <a:lstStyle/>
                    <a:p>
                      <a:r>
                        <a:rPr lang="en-US" sz="2800" b="1" dirty="0"/>
                        <a:t>1</a:t>
                      </a:r>
                    </a:p>
                  </a:txBody>
                  <a:tcPr/>
                </a:tc>
                <a:tc>
                  <a:txBody>
                    <a:bodyPr/>
                    <a:lstStyle/>
                    <a:p>
                      <a:r>
                        <a:rPr lang="en-US" sz="2800" b="1" dirty="0"/>
                        <a:t>2</a:t>
                      </a:r>
                    </a:p>
                  </a:txBody>
                  <a:tcPr/>
                </a:tc>
                <a:tc>
                  <a:txBody>
                    <a:bodyPr/>
                    <a:lstStyle/>
                    <a:p>
                      <a:r>
                        <a:rPr lang="en-US" sz="2800" b="1" dirty="0"/>
                        <a:t>3</a:t>
                      </a:r>
                    </a:p>
                  </a:txBody>
                  <a:tcPr/>
                </a:tc>
                <a:tc>
                  <a:txBody>
                    <a:bodyPr/>
                    <a:lstStyle/>
                    <a:p>
                      <a:r>
                        <a:rPr lang="en-US" sz="2800" b="1" dirty="0"/>
                        <a:t>4</a:t>
                      </a:r>
                    </a:p>
                  </a:txBody>
                  <a:tcPr/>
                </a:tc>
                <a:tc>
                  <a:txBody>
                    <a:bodyPr/>
                    <a:lstStyle/>
                    <a:p>
                      <a:r>
                        <a:rPr lang="en-US" sz="2800" b="1" dirty="0"/>
                        <a:t>5</a:t>
                      </a:r>
                    </a:p>
                  </a:txBody>
                  <a:tcPr/>
                </a:tc>
                <a:tc>
                  <a:txBody>
                    <a:bodyPr/>
                    <a:lstStyle/>
                    <a:p>
                      <a:r>
                        <a:rPr lang="en-US" sz="2800" b="1" dirty="0"/>
                        <a:t>6</a:t>
                      </a:r>
                    </a:p>
                  </a:txBody>
                  <a:tcPr/>
                </a:tc>
                <a:extLst>
                  <a:ext uri="{0D108BD9-81ED-4DB2-BD59-A6C34878D82A}">
                    <a16:rowId xmlns:a16="http://schemas.microsoft.com/office/drawing/2014/main" val="1761627835"/>
                  </a:ext>
                </a:extLst>
              </a:tr>
              <a:tr h="505231">
                <a:tc>
                  <a:txBody>
                    <a:bodyPr/>
                    <a:lstStyle/>
                    <a:p>
                      <a:r>
                        <a:rPr lang="en-US" sz="2800" b="1" dirty="0"/>
                        <a:t>a</a:t>
                      </a:r>
                    </a:p>
                  </a:txBody>
                  <a:tcPr/>
                </a:tc>
                <a:tc>
                  <a:txBody>
                    <a:bodyPr/>
                    <a:lstStyle/>
                    <a:p>
                      <a:r>
                        <a:rPr lang="en-US" sz="2800" b="1" dirty="0"/>
                        <a:t>1</a:t>
                      </a:r>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extLst>
                  <a:ext uri="{0D108BD9-81ED-4DB2-BD59-A6C34878D82A}">
                    <a16:rowId xmlns:a16="http://schemas.microsoft.com/office/drawing/2014/main" val="2595157105"/>
                  </a:ext>
                </a:extLst>
              </a:tr>
              <a:tr h="505231">
                <a:tc>
                  <a:txBody>
                    <a:bodyPr/>
                    <a:lstStyle/>
                    <a:p>
                      <a:r>
                        <a:rPr lang="en-US" sz="2800" b="1" dirty="0"/>
                        <a:t>z</a:t>
                      </a:r>
                    </a:p>
                  </a:txBody>
                  <a:tcPr/>
                </a:tc>
                <a:tc>
                  <a:txBody>
                    <a:bodyPr/>
                    <a:lstStyle/>
                    <a:p>
                      <a:r>
                        <a:rPr lang="en-US" sz="2800" b="1" dirty="0"/>
                        <a:t>2</a:t>
                      </a:r>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extLst>
                  <a:ext uri="{0D108BD9-81ED-4DB2-BD59-A6C34878D82A}">
                    <a16:rowId xmlns:a16="http://schemas.microsoft.com/office/drawing/2014/main" val="752249483"/>
                  </a:ext>
                </a:extLst>
              </a:tr>
              <a:tr h="505231">
                <a:tc>
                  <a:txBody>
                    <a:bodyPr/>
                    <a:lstStyle/>
                    <a:p>
                      <a:r>
                        <a:rPr lang="en-US" sz="2800" b="1" dirty="0"/>
                        <a:t>c</a:t>
                      </a:r>
                    </a:p>
                  </a:txBody>
                  <a:tcPr/>
                </a:tc>
                <a:tc>
                  <a:txBody>
                    <a:bodyPr/>
                    <a:lstStyle/>
                    <a:p>
                      <a:r>
                        <a:rPr lang="en-US" sz="2800" b="1" dirty="0"/>
                        <a:t>3</a:t>
                      </a:r>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extLst>
                  <a:ext uri="{0D108BD9-81ED-4DB2-BD59-A6C34878D82A}">
                    <a16:rowId xmlns:a16="http://schemas.microsoft.com/office/drawing/2014/main" val="2501913903"/>
                  </a:ext>
                </a:extLst>
              </a:tr>
              <a:tr h="505231">
                <a:tc>
                  <a:txBody>
                    <a:bodyPr/>
                    <a:lstStyle/>
                    <a:p>
                      <a:r>
                        <a:rPr lang="en-US" sz="2800" b="1" dirty="0"/>
                        <a:t>e</a:t>
                      </a:r>
                    </a:p>
                  </a:txBody>
                  <a:tcPr/>
                </a:tc>
                <a:tc>
                  <a:txBody>
                    <a:bodyPr/>
                    <a:lstStyle/>
                    <a:p>
                      <a:r>
                        <a:rPr lang="en-US" sz="2800" b="1" dirty="0"/>
                        <a:t>4</a:t>
                      </a:r>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extLst>
                  <a:ext uri="{0D108BD9-81ED-4DB2-BD59-A6C34878D82A}">
                    <a16:rowId xmlns:a16="http://schemas.microsoft.com/office/drawing/2014/main" val="1806841168"/>
                  </a:ext>
                </a:extLst>
              </a:tr>
              <a:tr h="505231">
                <a:tc>
                  <a:txBody>
                    <a:bodyPr/>
                    <a:lstStyle/>
                    <a:p>
                      <a:r>
                        <a:rPr lang="en-US" sz="2800" b="1" dirty="0"/>
                        <a:t>d</a:t>
                      </a:r>
                    </a:p>
                  </a:txBody>
                  <a:tcPr/>
                </a:tc>
                <a:tc>
                  <a:txBody>
                    <a:bodyPr/>
                    <a:lstStyle/>
                    <a:p>
                      <a:r>
                        <a:rPr lang="en-US" sz="2800" b="1" dirty="0"/>
                        <a:t>5</a:t>
                      </a:r>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tc>
                  <a:txBody>
                    <a:bodyPr/>
                    <a:lstStyle/>
                    <a:p>
                      <a:endParaRPr lang="en-US" sz="2800" b="1"/>
                    </a:p>
                  </a:txBody>
                  <a:tcPr/>
                </a:tc>
                <a:extLst>
                  <a:ext uri="{0D108BD9-81ED-4DB2-BD59-A6C34878D82A}">
                    <a16:rowId xmlns:a16="http://schemas.microsoft.com/office/drawing/2014/main" val="382542429"/>
                  </a:ext>
                </a:extLst>
              </a:tr>
            </a:tbl>
          </a:graphicData>
        </a:graphic>
      </p:graphicFrame>
    </p:spTree>
    <p:extLst>
      <p:ext uri="{BB962C8B-B14F-4D97-AF65-F5344CB8AC3E}">
        <p14:creationId xmlns:p14="http://schemas.microsoft.com/office/powerpoint/2010/main" val="1498675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String Editing Problem</a:t>
            </a:r>
            <a:endParaRPr lang="en-US"/>
          </a:p>
        </p:txBody>
      </p:sp>
      <p:graphicFrame>
        <p:nvGraphicFramePr>
          <p:cNvPr id="6" name="Table 6">
            <a:extLst>
              <a:ext uri="{FF2B5EF4-FFF2-40B4-BE49-F238E27FC236}">
                <a16:creationId xmlns:a16="http://schemas.microsoft.com/office/drawing/2014/main" id="{F9677C97-DD8E-A227-DF02-FD0834047FD7}"/>
              </a:ext>
            </a:extLst>
          </p:cNvPr>
          <p:cNvGraphicFramePr>
            <a:graphicFrameLocks noGrp="1"/>
          </p:cNvGraphicFramePr>
          <p:nvPr>
            <p:ph idx="1"/>
            <p:extLst>
              <p:ext uri="{D42A27DB-BD31-4B8C-83A1-F6EECF244321}">
                <p14:modId xmlns:p14="http://schemas.microsoft.com/office/powerpoint/2010/main" val="1444236725"/>
              </p:ext>
            </p:extLst>
          </p:nvPr>
        </p:nvGraphicFramePr>
        <p:xfrm>
          <a:off x="838200" y="1825625"/>
          <a:ext cx="10515600" cy="36271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84970803"/>
                    </a:ext>
                  </a:extLst>
                </a:gridCol>
                <a:gridCol w="1314450">
                  <a:extLst>
                    <a:ext uri="{9D8B030D-6E8A-4147-A177-3AD203B41FA5}">
                      <a16:colId xmlns:a16="http://schemas.microsoft.com/office/drawing/2014/main" val="2993662723"/>
                    </a:ext>
                  </a:extLst>
                </a:gridCol>
                <a:gridCol w="1314450">
                  <a:extLst>
                    <a:ext uri="{9D8B030D-6E8A-4147-A177-3AD203B41FA5}">
                      <a16:colId xmlns:a16="http://schemas.microsoft.com/office/drawing/2014/main" val="4058773872"/>
                    </a:ext>
                  </a:extLst>
                </a:gridCol>
                <a:gridCol w="1314450">
                  <a:extLst>
                    <a:ext uri="{9D8B030D-6E8A-4147-A177-3AD203B41FA5}">
                      <a16:colId xmlns:a16="http://schemas.microsoft.com/office/drawing/2014/main" val="1569830678"/>
                    </a:ext>
                  </a:extLst>
                </a:gridCol>
                <a:gridCol w="1314450">
                  <a:extLst>
                    <a:ext uri="{9D8B030D-6E8A-4147-A177-3AD203B41FA5}">
                      <a16:colId xmlns:a16="http://schemas.microsoft.com/office/drawing/2014/main" val="3432730847"/>
                    </a:ext>
                  </a:extLst>
                </a:gridCol>
                <a:gridCol w="1314450">
                  <a:extLst>
                    <a:ext uri="{9D8B030D-6E8A-4147-A177-3AD203B41FA5}">
                      <a16:colId xmlns:a16="http://schemas.microsoft.com/office/drawing/2014/main" val="2281270147"/>
                    </a:ext>
                  </a:extLst>
                </a:gridCol>
                <a:gridCol w="1314450">
                  <a:extLst>
                    <a:ext uri="{9D8B030D-6E8A-4147-A177-3AD203B41FA5}">
                      <a16:colId xmlns:a16="http://schemas.microsoft.com/office/drawing/2014/main" val="127591471"/>
                    </a:ext>
                  </a:extLst>
                </a:gridCol>
                <a:gridCol w="1314450">
                  <a:extLst>
                    <a:ext uri="{9D8B030D-6E8A-4147-A177-3AD203B41FA5}">
                      <a16:colId xmlns:a16="http://schemas.microsoft.com/office/drawing/2014/main" val="1153666889"/>
                    </a:ext>
                  </a:extLst>
                </a:gridCol>
              </a:tblGrid>
              <a:tr h="505231">
                <a:tc>
                  <a:txBody>
                    <a:bodyPr/>
                    <a:lstStyle/>
                    <a:p>
                      <a:endParaRPr lang="en-US" sz="2800" b="1"/>
                    </a:p>
                  </a:txBody>
                  <a:tcPr/>
                </a:tc>
                <a:tc>
                  <a:txBody>
                    <a:bodyPr/>
                    <a:lstStyle/>
                    <a:p>
                      <a:r>
                        <a:rPr lang="en-US" sz="2800" b="1"/>
                        <a:t>Null</a:t>
                      </a:r>
                    </a:p>
                  </a:txBody>
                  <a:tcPr/>
                </a:tc>
                <a:tc>
                  <a:txBody>
                    <a:bodyPr/>
                    <a:lstStyle/>
                    <a:p>
                      <a:r>
                        <a:rPr lang="en-US" sz="2800" b="1"/>
                        <a:t>a</a:t>
                      </a:r>
                    </a:p>
                  </a:txBody>
                  <a:tcPr/>
                </a:tc>
                <a:tc>
                  <a:txBody>
                    <a:bodyPr/>
                    <a:lstStyle/>
                    <a:p>
                      <a:r>
                        <a:rPr lang="en-US" sz="2800" b="1"/>
                        <a:t>b</a:t>
                      </a:r>
                    </a:p>
                  </a:txBody>
                  <a:tcPr/>
                </a:tc>
                <a:tc>
                  <a:txBody>
                    <a:bodyPr/>
                    <a:lstStyle/>
                    <a:p>
                      <a:r>
                        <a:rPr lang="en-US" sz="2800" b="1"/>
                        <a:t>c</a:t>
                      </a:r>
                    </a:p>
                  </a:txBody>
                  <a:tcPr/>
                </a:tc>
                <a:tc>
                  <a:txBody>
                    <a:bodyPr/>
                    <a:lstStyle/>
                    <a:p>
                      <a:r>
                        <a:rPr lang="en-US" sz="2800" b="1"/>
                        <a:t>d</a:t>
                      </a:r>
                    </a:p>
                  </a:txBody>
                  <a:tcPr/>
                </a:tc>
                <a:tc>
                  <a:txBody>
                    <a:bodyPr/>
                    <a:lstStyle/>
                    <a:p>
                      <a:r>
                        <a:rPr lang="en-US" sz="2800" b="1"/>
                        <a:t>e</a:t>
                      </a:r>
                    </a:p>
                  </a:txBody>
                  <a:tcPr/>
                </a:tc>
                <a:tc>
                  <a:txBody>
                    <a:bodyPr/>
                    <a:lstStyle/>
                    <a:p>
                      <a:r>
                        <a:rPr lang="en-US" sz="2800" b="1"/>
                        <a:t>f</a:t>
                      </a:r>
                    </a:p>
                  </a:txBody>
                  <a:tcPr/>
                </a:tc>
                <a:extLst>
                  <a:ext uri="{0D108BD9-81ED-4DB2-BD59-A6C34878D82A}">
                    <a16:rowId xmlns:a16="http://schemas.microsoft.com/office/drawing/2014/main" val="3478420807"/>
                  </a:ext>
                </a:extLst>
              </a:tr>
              <a:tr h="505231">
                <a:tc>
                  <a:txBody>
                    <a:bodyPr/>
                    <a:lstStyle/>
                    <a:p>
                      <a:r>
                        <a:rPr lang="en-US" sz="2800" b="1"/>
                        <a:t>Null</a:t>
                      </a:r>
                    </a:p>
                  </a:txBody>
                  <a:tcPr/>
                </a:tc>
                <a:tc>
                  <a:txBody>
                    <a:bodyPr/>
                    <a:lstStyle/>
                    <a:p>
                      <a:r>
                        <a:rPr lang="en-US" sz="2800" b="1"/>
                        <a:t>0</a:t>
                      </a:r>
                    </a:p>
                  </a:txBody>
                  <a:tcPr/>
                </a:tc>
                <a:tc>
                  <a:txBody>
                    <a:bodyPr/>
                    <a:lstStyle/>
                    <a:p>
                      <a:r>
                        <a:rPr lang="en-US" sz="2800" b="1"/>
                        <a:t>1</a:t>
                      </a:r>
                    </a:p>
                  </a:txBody>
                  <a:tcPr/>
                </a:tc>
                <a:tc>
                  <a:txBody>
                    <a:bodyPr/>
                    <a:lstStyle/>
                    <a:p>
                      <a:r>
                        <a:rPr lang="en-US" sz="2800" b="1"/>
                        <a:t>2</a:t>
                      </a:r>
                    </a:p>
                  </a:txBody>
                  <a:tcPr/>
                </a:tc>
                <a:tc>
                  <a:txBody>
                    <a:bodyPr/>
                    <a:lstStyle/>
                    <a:p>
                      <a:r>
                        <a:rPr lang="en-US" sz="2800" b="1"/>
                        <a:t>3</a:t>
                      </a:r>
                    </a:p>
                  </a:txBody>
                  <a:tcPr/>
                </a:tc>
                <a:tc>
                  <a:txBody>
                    <a:bodyPr/>
                    <a:lstStyle/>
                    <a:p>
                      <a:r>
                        <a:rPr lang="en-US" sz="2800" b="1"/>
                        <a:t>4</a:t>
                      </a:r>
                    </a:p>
                  </a:txBody>
                  <a:tcPr/>
                </a:tc>
                <a:tc>
                  <a:txBody>
                    <a:bodyPr/>
                    <a:lstStyle/>
                    <a:p>
                      <a:r>
                        <a:rPr lang="en-US" sz="2800" b="1"/>
                        <a:t>5</a:t>
                      </a:r>
                    </a:p>
                  </a:txBody>
                  <a:tcPr/>
                </a:tc>
                <a:tc>
                  <a:txBody>
                    <a:bodyPr/>
                    <a:lstStyle/>
                    <a:p>
                      <a:r>
                        <a:rPr lang="en-US" sz="2800" b="1"/>
                        <a:t>6</a:t>
                      </a:r>
                    </a:p>
                  </a:txBody>
                  <a:tcPr/>
                </a:tc>
                <a:extLst>
                  <a:ext uri="{0D108BD9-81ED-4DB2-BD59-A6C34878D82A}">
                    <a16:rowId xmlns:a16="http://schemas.microsoft.com/office/drawing/2014/main" val="1761627835"/>
                  </a:ext>
                </a:extLst>
              </a:tr>
              <a:tr h="505231">
                <a:tc>
                  <a:txBody>
                    <a:bodyPr/>
                    <a:lstStyle/>
                    <a:p>
                      <a:r>
                        <a:rPr lang="en-US" sz="2800" b="1"/>
                        <a:t>a</a:t>
                      </a:r>
                    </a:p>
                  </a:txBody>
                  <a:tcPr/>
                </a:tc>
                <a:tc>
                  <a:txBody>
                    <a:bodyPr/>
                    <a:lstStyle/>
                    <a:p>
                      <a:r>
                        <a:rPr lang="en-US" sz="2800" b="1">
                          <a:solidFill>
                            <a:schemeClr val="tx1"/>
                          </a:solidFill>
                        </a:rPr>
                        <a:t>1</a:t>
                      </a:r>
                    </a:p>
                  </a:txBody>
                  <a:tcPr/>
                </a:tc>
                <a:tc>
                  <a:txBody>
                    <a:bodyPr/>
                    <a:lstStyle/>
                    <a:p>
                      <a:r>
                        <a:rPr lang="en-US" sz="2800" b="0" i="1">
                          <a:solidFill>
                            <a:schemeClr val="tx1"/>
                          </a:solidFill>
                        </a:rPr>
                        <a:t>0</a:t>
                      </a:r>
                    </a:p>
                  </a:txBody>
                  <a:tcPr/>
                </a:tc>
                <a:tc>
                  <a:txBody>
                    <a:bodyPr/>
                    <a:lstStyle/>
                    <a:p>
                      <a:r>
                        <a:rPr lang="en-US" sz="2800" b="0" i="1"/>
                        <a:t>1</a:t>
                      </a:r>
                    </a:p>
                  </a:txBody>
                  <a:tcPr/>
                </a:tc>
                <a:tc>
                  <a:txBody>
                    <a:bodyPr/>
                    <a:lstStyle/>
                    <a:p>
                      <a:r>
                        <a:rPr lang="en-US" sz="2800" b="0" i="1"/>
                        <a:t>2</a:t>
                      </a:r>
                    </a:p>
                  </a:txBody>
                  <a:tcPr/>
                </a:tc>
                <a:tc>
                  <a:txBody>
                    <a:bodyPr/>
                    <a:lstStyle/>
                    <a:p>
                      <a:r>
                        <a:rPr lang="en-US" sz="2800" b="0" i="1"/>
                        <a:t>3</a:t>
                      </a:r>
                    </a:p>
                  </a:txBody>
                  <a:tcPr/>
                </a:tc>
                <a:tc>
                  <a:txBody>
                    <a:bodyPr/>
                    <a:lstStyle/>
                    <a:p>
                      <a:r>
                        <a:rPr lang="en-US" sz="2800" b="0" i="1"/>
                        <a:t>4</a:t>
                      </a:r>
                    </a:p>
                  </a:txBody>
                  <a:tcPr/>
                </a:tc>
                <a:tc>
                  <a:txBody>
                    <a:bodyPr/>
                    <a:lstStyle/>
                    <a:p>
                      <a:r>
                        <a:rPr lang="en-US" sz="2800" b="0" i="1"/>
                        <a:t>5</a:t>
                      </a:r>
                    </a:p>
                  </a:txBody>
                  <a:tcPr/>
                </a:tc>
                <a:extLst>
                  <a:ext uri="{0D108BD9-81ED-4DB2-BD59-A6C34878D82A}">
                    <a16:rowId xmlns:a16="http://schemas.microsoft.com/office/drawing/2014/main" val="2595157105"/>
                  </a:ext>
                </a:extLst>
              </a:tr>
              <a:tr h="505231">
                <a:tc>
                  <a:txBody>
                    <a:bodyPr/>
                    <a:lstStyle/>
                    <a:p>
                      <a:r>
                        <a:rPr lang="en-US" sz="2800" b="1"/>
                        <a:t>z</a:t>
                      </a:r>
                    </a:p>
                  </a:txBody>
                  <a:tcPr/>
                </a:tc>
                <a:tc>
                  <a:txBody>
                    <a:bodyPr/>
                    <a:lstStyle/>
                    <a:p>
                      <a:r>
                        <a:rPr lang="en-US" sz="2800" b="1"/>
                        <a:t>2</a:t>
                      </a:r>
                    </a:p>
                  </a:txBody>
                  <a:tcPr/>
                </a:tc>
                <a:tc>
                  <a:txBody>
                    <a:bodyPr/>
                    <a:lstStyle/>
                    <a:p>
                      <a:r>
                        <a:rPr lang="en-US" sz="2800" b="0" i="1"/>
                        <a:t>1</a:t>
                      </a:r>
                    </a:p>
                  </a:txBody>
                  <a:tcPr/>
                </a:tc>
                <a:tc>
                  <a:txBody>
                    <a:bodyPr/>
                    <a:lstStyle/>
                    <a:p>
                      <a:r>
                        <a:rPr lang="en-US" sz="2800" b="0" i="1"/>
                        <a:t>1</a:t>
                      </a:r>
                    </a:p>
                  </a:txBody>
                  <a:tcPr/>
                </a:tc>
                <a:tc>
                  <a:txBody>
                    <a:bodyPr/>
                    <a:lstStyle/>
                    <a:p>
                      <a:r>
                        <a:rPr lang="en-US" sz="2800" b="0" i="1"/>
                        <a:t>2</a:t>
                      </a:r>
                    </a:p>
                  </a:txBody>
                  <a:tcPr/>
                </a:tc>
                <a:tc>
                  <a:txBody>
                    <a:bodyPr/>
                    <a:lstStyle/>
                    <a:p>
                      <a:r>
                        <a:rPr lang="en-US" sz="2800" b="0" i="1"/>
                        <a:t>3</a:t>
                      </a:r>
                    </a:p>
                  </a:txBody>
                  <a:tcPr/>
                </a:tc>
                <a:tc>
                  <a:txBody>
                    <a:bodyPr/>
                    <a:lstStyle/>
                    <a:p>
                      <a:r>
                        <a:rPr lang="en-US" sz="2800" b="0" i="1"/>
                        <a:t>4</a:t>
                      </a:r>
                    </a:p>
                  </a:txBody>
                  <a:tcPr/>
                </a:tc>
                <a:tc>
                  <a:txBody>
                    <a:bodyPr/>
                    <a:lstStyle/>
                    <a:p>
                      <a:r>
                        <a:rPr lang="en-US" sz="2800" b="0" i="1"/>
                        <a:t>5</a:t>
                      </a:r>
                    </a:p>
                  </a:txBody>
                  <a:tcPr/>
                </a:tc>
                <a:extLst>
                  <a:ext uri="{0D108BD9-81ED-4DB2-BD59-A6C34878D82A}">
                    <a16:rowId xmlns:a16="http://schemas.microsoft.com/office/drawing/2014/main" val="752249483"/>
                  </a:ext>
                </a:extLst>
              </a:tr>
              <a:tr h="505231">
                <a:tc>
                  <a:txBody>
                    <a:bodyPr/>
                    <a:lstStyle/>
                    <a:p>
                      <a:r>
                        <a:rPr lang="en-US" sz="2800" b="1"/>
                        <a:t>c</a:t>
                      </a:r>
                    </a:p>
                  </a:txBody>
                  <a:tcPr/>
                </a:tc>
                <a:tc>
                  <a:txBody>
                    <a:bodyPr/>
                    <a:lstStyle/>
                    <a:p>
                      <a:r>
                        <a:rPr lang="en-US" sz="2800" b="1"/>
                        <a:t>3</a:t>
                      </a:r>
                    </a:p>
                  </a:txBody>
                  <a:tcPr/>
                </a:tc>
                <a:tc>
                  <a:txBody>
                    <a:bodyPr/>
                    <a:lstStyle/>
                    <a:p>
                      <a:r>
                        <a:rPr lang="en-US" sz="2800" b="0" i="1"/>
                        <a:t>2</a:t>
                      </a:r>
                    </a:p>
                  </a:txBody>
                  <a:tcPr/>
                </a:tc>
                <a:tc>
                  <a:txBody>
                    <a:bodyPr/>
                    <a:lstStyle/>
                    <a:p>
                      <a:r>
                        <a:rPr lang="en-US" sz="2800" b="0" i="1"/>
                        <a:t>2</a:t>
                      </a:r>
                    </a:p>
                  </a:txBody>
                  <a:tcPr/>
                </a:tc>
                <a:tc>
                  <a:txBody>
                    <a:bodyPr/>
                    <a:lstStyle/>
                    <a:p>
                      <a:r>
                        <a:rPr lang="en-US" sz="2800" b="0" i="1"/>
                        <a:t>1</a:t>
                      </a:r>
                    </a:p>
                  </a:txBody>
                  <a:tcPr/>
                </a:tc>
                <a:tc>
                  <a:txBody>
                    <a:bodyPr/>
                    <a:lstStyle/>
                    <a:p>
                      <a:r>
                        <a:rPr lang="en-US" sz="2800" b="0" i="1"/>
                        <a:t>2</a:t>
                      </a:r>
                    </a:p>
                  </a:txBody>
                  <a:tcPr/>
                </a:tc>
                <a:tc>
                  <a:txBody>
                    <a:bodyPr/>
                    <a:lstStyle/>
                    <a:p>
                      <a:r>
                        <a:rPr lang="en-US" sz="2800" b="0" i="1"/>
                        <a:t>3</a:t>
                      </a:r>
                    </a:p>
                  </a:txBody>
                  <a:tcPr/>
                </a:tc>
                <a:tc>
                  <a:txBody>
                    <a:bodyPr/>
                    <a:lstStyle/>
                    <a:p>
                      <a:r>
                        <a:rPr lang="en-US" sz="2800" b="0" i="1"/>
                        <a:t>4</a:t>
                      </a:r>
                    </a:p>
                  </a:txBody>
                  <a:tcPr/>
                </a:tc>
                <a:extLst>
                  <a:ext uri="{0D108BD9-81ED-4DB2-BD59-A6C34878D82A}">
                    <a16:rowId xmlns:a16="http://schemas.microsoft.com/office/drawing/2014/main" val="2501913903"/>
                  </a:ext>
                </a:extLst>
              </a:tr>
              <a:tr h="505231">
                <a:tc>
                  <a:txBody>
                    <a:bodyPr/>
                    <a:lstStyle/>
                    <a:p>
                      <a:r>
                        <a:rPr lang="en-US" sz="2800" b="1"/>
                        <a:t>e</a:t>
                      </a:r>
                    </a:p>
                  </a:txBody>
                  <a:tcPr/>
                </a:tc>
                <a:tc>
                  <a:txBody>
                    <a:bodyPr/>
                    <a:lstStyle/>
                    <a:p>
                      <a:r>
                        <a:rPr lang="en-US" sz="2800" b="1"/>
                        <a:t>4</a:t>
                      </a:r>
                    </a:p>
                  </a:txBody>
                  <a:tcPr/>
                </a:tc>
                <a:tc>
                  <a:txBody>
                    <a:bodyPr/>
                    <a:lstStyle/>
                    <a:p>
                      <a:r>
                        <a:rPr lang="en-US" sz="2800" b="0" i="1"/>
                        <a:t>3</a:t>
                      </a:r>
                    </a:p>
                  </a:txBody>
                  <a:tcPr/>
                </a:tc>
                <a:tc>
                  <a:txBody>
                    <a:bodyPr/>
                    <a:lstStyle/>
                    <a:p>
                      <a:r>
                        <a:rPr lang="en-US" sz="2800" b="0" i="1"/>
                        <a:t>3</a:t>
                      </a:r>
                    </a:p>
                  </a:txBody>
                  <a:tcPr/>
                </a:tc>
                <a:tc>
                  <a:txBody>
                    <a:bodyPr/>
                    <a:lstStyle/>
                    <a:p>
                      <a:r>
                        <a:rPr lang="en-US" sz="2800" b="0" i="1"/>
                        <a:t>2</a:t>
                      </a:r>
                    </a:p>
                  </a:txBody>
                  <a:tcPr/>
                </a:tc>
                <a:tc>
                  <a:txBody>
                    <a:bodyPr/>
                    <a:lstStyle/>
                    <a:p>
                      <a:r>
                        <a:rPr lang="en-US" sz="2800" b="0" i="1"/>
                        <a:t>2</a:t>
                      </a:r>
                    </a:p>
                  </a:txBody>
                  <a:tcPr/>
                </a:tc>
                <a:tc>
                  <a:txBody>
                    <a:bodyPr/>
                    <a:lstStyle/>
                    <a:p>
                      <a:r>
                        <a:rPr lang="en-US" sz="2800" b="0" i="1"/>
                        <a:t>2</a:t>
                      </a:r>
                    </a:p>
                  </a:txBody>
                  <a:tcPr/>
                </a:tc>
                <a:tc>
                  <a:txBody>
                    <a:bodyPr/>
                    <a:lstStyle/>
                    <a:p>
                      <a:r>
                        <a:rPr lang="en-US" sz="2800" b="0" i="1"/>
                        <a:t>3</a:t>
                      </a:r>
                    </a:p>
                  </a:txBody>
                  <a:tcPr/>
                </a:tc>
                <a:extLst>
                  <a:ext uri="{0D108BD9-81ED-4DB2-BD59-A6C34878D82A}">
                    <a16:rowId xmlns:a16="http://schemas.microsoft.com/office/drawing/2014/main" val="1806841168"/>
                  </a:ext>
                </a:extLst>
              </a:tr>
              <a:tr h="505231">
                <a:tc>
                  <a:txBody>
                    <a:bodyPr/>
                    <a:lstStyle/>
                    <a:p>
                      <a:r>
                        <a:rPr lang="en-US" sz="2800" b="1"/>
                        <a:t>d</a:t>
                      </a:r>
                    </a:p>
                  </a:txBody>
                  <a:tcPr/>
                </a:tc>
                <a:tc>
                  <a:txBody>
                    <a:bodyPr/>
                    <a:lstStyle/>
                    <a:p>
                      <a:r>
                        <a:rPr lang="en-US" sz="2800" b="1"/>
                        <a:t>5</a:t>
                      </a:r>
                    </a:p>
                  </a:txBody>
                  <a:tcPr/>
                </a:tc>
                <a:tc>
                  <a:txBody>
                    <a:bodyPr/>
                    <a:lstStyle/>
                    <a:p>
                      <a:r>
                        <a:rPr lang="en-US" sz="2800" b="0" i="1"/>
                        <a:t>4</a:t>
                      </a:r>
                    </a:p>
                  </a:txBody>
                  <a:tcPr/>
                </a:tc>
                <a:tc>
                  <a:txBody>
                    <a:bodyPr/>
                    <a:lstStyle/>
                    <a:p>
                      <a:r>
                        <a:rPr lang="en-US" sz="2800" b="0" i="1"/>
                        <a:t>4</a:t>
                      </a:r>
                    </a:p>
                  </a:txBody>
                  <a:tcPr/>
                </a:tc>
                <a:tc>
                  <a:txBody>
                    <a:bodyPr/>
                    <a:lstStyle/>
                    <a:p>
                      <a:r>
                        <a:rPr lang="en-US" sz="2800" b="0" i="1"/>
                        <a:t>3</a:t>
                      </a:r>
                    </a:p>
                  </a:txBody>
                  <a:tcPr/>
                </a:tc>
                <a:tc>
                  <a:txBody>
                    <a:bodyPr/>
                    <a:lstStyle/>
                    <a:p>
                      <a:r>
                        <a:rPr lang="en-US" sz="2800" b="0" i="1"/>
                        <a:t>2</a:t>
                      </a:r>
                    </a:p>
                  </a:txBody>
                  <a:tcPr/>
                </a:tc>
                <a:tc>
                  <a:txBody>
                    <a:bodyPr/>
                    <a:lstStyle/>
                    <a:p>
                      <a:r>
                        <a:rPr lang="en-US" sz="2800" b="0" i="1"/>
                        <a:t>3</a:t>
                      </a:r>
                    </a:p>
                  </a:txBody>
                  <a:tcPr/>
                </a:tc>
                <a:tc>
                  <a:txBody>
                    <a:bodyPr/>
                    <a:lstStyle/>
                    <a:p>
                      <a:r>
                        <a:rPr lang="en-US" sz="2800" b="0" i="1"/>
                        <a:t>3</a:t>
                      </a:r>
                    </a:p>
                  </a:txBody>
                  <a:tcPr/>
                </a:tc>
                <a:extLst>
                  <a:ext uri="{0D108BD9-81ED-4DB2-BD59-A6C34878D82A}">
                    <a16:rowId xmlns:a16="http://schemas.microsoft.com/office/drawing/2014/main" val="382542429"/>
                  </a:ext>
                </a:extLst>
              </a:tr>
            </a:tbl>
          </a:graphicData>
        </a:graphic>
      </p:graphicFrame>
    </p:spTree>
    <p:extLst>
      <p:ext uri="{BB962C8B-B14F-4D97-AF65-F5344CB8AC3E}">
        <p14:creationId xmlns:p14="http://schemas.microsoft.com/office/powerpoint/2010/main" val="1937308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String Editing Problem</a:t>
            </a:r>
            <a:endParaRPr lang="en-US"/>
          </a:p>
        </p:txBody>
      </p:sp>
      <p:graphicFrame>
        <p:nvGraphicFramePr>
          <p:cNvPr id="6" name="Table 6">
            <a:extLst>
              <a:ext uri="{FF2B5EF4-FFF2-40B4-BE49-F238E27FC236}">
                <a16:creationId xmlns:a16="http://schemas.microsoft.com/office/drawing/2014/main" id="{F9677C97-DD8E-A227-DF02-FD0834047FD7}"/>
              </a:ext>
            </a:extLst>
          </p:cNvPr>
          <p:cNvGraphicFramePr>
            <a:graphicFrameLocks noGrp="1"/>
          </p:cNvGraphicFramePr>
          <p:nvPr>
            <p:ph idx="1"/>
            <p:extLst>
              <p:ext uri="{D42A27DB-BD31-4B8C-83A1-F6EECF244321}">
                <p14:modId xmlns:p14="http://schemas.microsoft.com/office/powerpoint/2010/main" val="2771115432"/>
              </p:ext>
            </p:extLst>
          </p:nvPr>
        </p:nvGraphicFramePr>
        <p:xfrm>
          <a:off x="838200" y="1825625"/>
          <a:ext cx="10515600" cy="3627120"/>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84970803"/>
                    </a:ext>
                  </a:extLst>
                </a:gridCol>
                <a:gridCol w="1314450">
                  <a:extLst>
                    <a:ext uri="{9D8B030D-6E8A-4147-A177-3AD203B41FA5}">
                      <a16:colId xmlns:a16="http://schemas.microsoft.com/office/drawing/2014/main" val="2993662723"/>
                    </a:ext>
                  </a:extLst>
                </a:gridCol>
                <a:gridCol w="1314450">
                  <a:extLst>
                    <a:ext uri="{9D8B030D-6E8A-4147-A177-3AD203B41FA5}">
                      <a16:colId xmlns:a16="http://schemas.microsoft.com/office/drawing/2014/main" val="4058773872"/>
                    </a:ext>
                  </a:extLst>
                </a:gridCol>
                <a:gridCol w="1314450">
                  <a:extLst>
                    <a:ext uri="{9D8B030D-6E8A-4147-A177-3AD203B41FA5}">
                      <a16:colId xmlns:a16="http://schemas.microsoft.com/office/drawing/2014/main" val="1569830678"/>
                    </a:ext>
                  </a:extLst>
                </a:gridCol>
                <a:gridCol w="1314450">
                  <a:extLst>
                    <a:ext uri="{9D8B030D-6E8A-4147-A177-3AD203B41FA5}">
                      <a16:colId xmlns:a16="http://schemas.microsoft.com/office/drawing/2014/main" val="3432730847"/>
                    </a:ext>
                  </a:extLst>
                </a:gridCol>
                <a:gridCol w="1314450">
                  <a:extLst>
                    <a:ext uri="{9D8B030D-6E8A-4147-A177-3AD203B41FA5}">
                      <a16:colId xmlns:a16="http://schemas.microsoft.com/office/drawing/2014/main" val="2281270147"/>
                    </a:ext>
                  </a:extLst>
                </a:gridCol>
                <a:gridCol w="1314450">
                  <a:extLst>
                    <a:ext uri="{9D8B030D-6E8A-4147-A177-3AD203B41FA5}">
                      <a16:colId xmlns:a16="http://schemas.microsoft.com/office/drawing/2014/main" val="127591471"/>
                    </a:ext>
                  </a:extLst>
                </a:gridCol>
                <a:gridCol w="1314450">
                  <a:extLst>
                    <a:ext uri="{9D8B030D-6E8A-4147-A177-3AD203B41FA5}">
                      <a16:colId xmlns:a16="http://schemas.microsoft.com/office/drawing/2014/main" val="1153666889"/>
                    </a:ext>
                  </a:extLst>
                </a:gridCol>
              </a:tblGrid>
              <a:tr h="505231">
                <a:tc>
                  <a:txBody>
                    <a:bodyPr/>
                    <a:lstStyle/>
                    <a:p>
                      <a:endParaRPr lang="en-US" sz="2800" b="1"/>
                    </a:p>
                  </a:txBody>
                  <a:tcPr/>
                </a:tc>
                <a:tc>
                  <a:txBody>
                    <a:bodyPr/>
                    <a:lstStyle/>
                    <a:p>
                      <a:r>
                        <a:rPr lang="en-US" sz="2800" b="1"/>
                        <a:t>Null</a:t>
                      </a:r>
                    </a:p>
                  </a:txBody>
                  <a:tcPr/>
                </a:tc>
                <a:tc>
                  <a:txBody>
                    <a:bodyPr/>
                    <a:lstStyle/>
                    <a:p>
                      <a:r>
                        <a:rPr lang="en-US" sz="2800" b="1"/>
                        <a:t>a</a:t>
                      </a:r>
                    </a:p>
                  </a:txBody>
                  <a:tcPr/>
                </a:tc>
                <a:tc>
                  <a:txBody>
                    <a:bodyPr/>
                    <a:lstStyle/>
                    <a:p>
                      <a:r>
                        <a:rPr lang="en-US" sz="2800" b="1"/>
                        <a:t>b</a:t>
                      </a:r>
                    </a:p>
                  </a:txBody>
                  <a:tcPr/>
                </a:tc>
                <a:tc>
                  <a:txBody>
                    <a:bodyPr/>
                    <a:lstStyle/>
                    <a:p>
                      <a:r>
                        <a:rPr lang="en-US" sz="2800" b="1"/>
                        <a:t>c</a:t>
                      </a:r>
                    </a:p>
                  </a:txBody>
                  <a:tcPr/>
                </a:tc>
                <a:tc>
                  <a:txBody>
                    <a:bodyPr/>
                    <a:lstStyle/>
                    <a:p>
                      <a:r>
                        <a:rPr lang="en-US" sz="2800" b="1"/>
                        <a:t>d</a:t>
                      </a:r>
                    </a:p>
                  </a:txBody>
                  <a:tcPr/>
                </a:tc>
                <a:tc>
                  <a:txBody>
                    <a:bodyPr/>
                    <a:lstStyle/>
                    <a:p>
                      <a:r>
                        <a:rPr lang="en-US" sz="2800" b="1"/>
                        <a:t>e</a:t>
                      </a:r>
                    </a:p>
                  </a:txBody>
                  <a:tcPr/>
                </a:tc>
                <a:tc>
                  <a:txBody>
                    <a:bodyPr/>
                    <a:lstStyle/>
                    <a:p>
                      <a:r>
                        <a:rPr lang="en-US" sz="2800" b="1"/>
                        <a:t>f</a:t>
                      </a:r>
                    </a:p>
                  </a:txBody>
                  <a:tcPr/>
                </a:tc>
                <a:extLst>
                  <a:ext uri="{0D108BD9-81ED-4DB2-BD59-A6C34878D82A}">
                    <a16:rowId xmlns:a16="http://schemas.microsoft.com/office/drawing/2014/main" val="3478420807"/>
                  </a:ext>
                </a:extLst>
              </a:tr>
              <a:tr h="505231">
                <a:tc>
                  <a:txBody>
                    <a:bodyPr/>
                    <a:lstStyle/>
                    <a:p>
                      <a:r>
                        <a:rPr lang="en-US" sz="2800" b="1"/>
                        <a:t>Null</a:t>
                      </a:r>
                    </a:p>
                  </a:txBody>
                  <a:tcPr/>
                </a:tc>
                <a:tc>
                  <a:txBody>
                    <a:bodyPr/>
                    <a:lstStyle/>
                    <a:p>
                      <a:r>
                        <a:rPr lang="en-US" sz="2800" b="1"/>
                        <a:t>0</a:t>
                      </a:r>
                    </a:p>
                  </a:txBody>
                  <a:tcPr/>
                </a:tc>
                <a:tc>
                  <a:txBody>
                    <a:bodyPr/>
                    <a:lstStyle/>
                    <a:p>
                      <a:r>
                        <a:rPr lang="en-US" sz="2800" b="1"/>
                        <a:t>1</a:t>
                      </a:r>
                    </a:p>
                  </a:txBody>
                  <a:tcPr/>
                </a:tc>
                <a:tc>
                  <a:txBody>
                    <a:bodyPr/>
                    <a:lstStyle/>
                    <a:p>
                      <a:r>
                        <a:rPr lang="en-US" sz="2800" b="1"/>
                        <a:t>2</a:t>
                      </a:r>
                    </a:p>
                  </a:txBody>
                  <a:tcPr/>
                </a:tc>
                <a:tc>
                  <a:txBody>
                    <a:bodyPr/>
                    <a:lstStyle/>
                    <a:p>
                      <a:r>
                        <a:rPr lang="en-US" sz="2800" b="1"/>
                        <a:t>3</a:t>
                      </a:r>
                    </a:p>
                  </a:txBody>
                  <a:tcPr/>
                </a:tc>
                <a:tc>
                  <a:txBody>
                    <a:bodyPr/>
                    <a:lstStyle/>
                    <a:p>
                      <a:r>
                        <a:rPr lang="en-US" sz="2800" b="1"/>
                        <a:t>4</a:t>
                      </a:r>
                    </a:p>
                  </a:txBody>
                  <a:tcPr/>
                </a:tc>
                <a:tc>
                  <a:txBody>
                    <a:bodyPr/>
                    <a:lstStyle/>
                    <a:p>
                      <a:r>
                        <a:rPr lang="en-US" sz="2800" b="1"/>
                        <a:t>5</a:t>
                      </a:r>
                    </a:p>
                  </a:txBody>
                  <a:tcPr/>
                </a:tc>
                <a:tc>
                  <a:txBody>
                    <a:bodyPr/>
                    <a:lstStyle/>
                    <a:p>
                      <a:r>
                        <a:rPr lang="en-US" sz="2800" b="1"/>
                        <a:t>6</a:t>
                      </a:r>
                    </a:p>
                  </a:txBody>
                  <a:tcPr/>
                </a:tc>
                <a:extLst>
                  <a:ext uri="{0D108BD9-81ED-4DB2-BD59-A6C34878D82A}">
                    <a16:rowId xmlns:a16="http://schemas.microsoft.com/office/drawing/2014/main" val="1761627835"/>
                  </a:ext>
                </a:extLst>
              </a:tr>
              <a:tr h="505231">
                <a:tc>
                  <a:txBody>
                    <a:bodyPr/>
                    <a:lstStyle/>
                    <a:p>
                      <a:r>
                        <a:rPr lang="en-US" sz="2800" b="1"/>
                        <a:t>a</a:t>
                      </a:r>
                    </a:p>
                  </a:txBody>
                  <a:tcPr/>
                </a:tc>
                <a:tc>
                  <a:txBody>
                    <a:bodyPr/>
                    <a:lstStyle/>
                    <a:p>
                      <a:r>
                        <a:rPr lang="en-US" sz="2800" b="1">
                          <a:solidFill>
                            <a:schemeClr val="tx1"/>
                          </a:solidFill>
                        </a:rPr>
                        <a:t>1</a:t>
                      </a:r>
                    </a:p>
                  </a:txBody>
                  <a:tcPr/>
                </a:tc>
                <a:tc>
                  <a:txBody>
                    <a:bodyPr/>
                    <a:lstStyle/>
                    <a:p>
                      <a:r>
                        <a:rPr lang="en-US" sz="2800" b="1" i="1">
                          <a:solidFill>
                            <a:srgbClr val="FF0000"/>
                          </a:solidFill>
                        </a:rPr>
                        <a:t>0</a:t>
                      </a:r>
                    </a:p>
                  </a:txBody>
                  <a:tcPr/>
                </a:tc>
                <a:tc>
                  <a:txBody>
                    <a:bodyPr/>
                    <a:lstStyle/>
                    <a:p>
                      <a:r>
                        <a:rPr lang="en-US" sz="2800" b="0" i="1"/>
                        <a:t>1</a:t>
                      </a:r>
                    </a:p>
                  </a:txBody>
                  <a:tcPr/>
                </a:tc>
                <a:tc>
                  <a:txBody>
                    <a:bodyPr/>
                    <a:lstStyle/>
                    <a:p>
                      <a:r>
                        <a:rPr lang="en-US" sz="2800" b="0" i="1"/>
                        <a:t>2</a:t>
                      </a:r>
                    </a:p>
                  </a:txBody>
                  <a:tcPr/>
                </a:tc>
                <a:tc>
                  <a:txBody>
                    <a:bodyPr/>
                    <a:lstStyle/>
                    <a:p>
                      <a:r>
                        <a:rPr lang="en-US" sz="2800" b="0" i="1"/>
                        <a:t>3</a:t>
                      </a:r>
                    </a:p>
                  </a:txBody>
                  <a:tcPr/>
                </a:tc>
                <a:tc>
                  <a:txBody>
                    <a:bodyPr/>
                    <a:lstStyle/>
                    <a:p>
                      <a:r>
                        <a:rPr lang="en-US" sz="2800" b="0" i="1"/>
                        <a:t>4</a:t>
                      </a:r>
                    </a:p>
                  </a:txBody>
                  <a:tcPr/>
                </a:tc>
                <a:tc>
                  <a:txBody>
                    <a:bodyPr/>
                    <a:lstStyle/>
                    <a:p>
                      <a:r>
                        <a:rPr lang="en-US" sz="2800" b="0" i="1"/>
                        <a:t>5</a:t>
                      </a:r>
                    </a:p>
                  </a:txBody>
                  <a:tcPr/>
                </a:tc>
                <a:extLst>
                  <a:ext uri="{0D108BD9-81ED-4DB2-BD59-A6C34878D82A}">
                    <a16:rowId xmlns:a16="http://schemas.microsoft.com/office/drawing/2014/main" val="2595157105"/>
                  </a:ext>
                </a:extLst>
              </a:tr>
              <a:tr h="505231">
                <a:tc>
                  <a:txBody>
                    <a:bodyPr/>
                    <a:lstStyle/>
                    <a:p>
                      <a:r>
                        <a:rPr lang="en-US" sz="2800" b="1"/>
                        <a:t>z</a:t>
                      </a:r>
                    </a:p>
                  </a:txBody>
                  <a:tcPr/>
                </a:tc>
                <a:tc>
                  <a:txBody>
                    <a:bodyPr/>
                    <a:lstStyle/>
                    <a:p>
                      <a:r>
                        <a:rPr lang="en-US" sz="2800" b="1"/>
                        <a:t>2</a:t>
                      </a:r>
                    </a:p>
                  </a:txBody>
                  <a:tcPr/>
                </a:tc>
                <a:tc>
                  <a:txBody>
                    <a:bodyPr/>
                    <a:lstStyle/>
                    <a:p>
                      <a:r>
                        <a:rPr lang="en-US" sz="2800" b="0" i="1"/>
                        <a:t>1</a:t>
                      </a:r>
                    </a:p>
                  </a:txBody>
                  <a:tcPr/>
                </a:tc>
                <a:tc>
                  <a:txBody>
                    <a:bodyPr/>
                    <a:lstStyle/>
                    <a:p>
                      <a:r>
                        <a:rPr lang="en-US" sz="2800" b="1" i="1">
                          <a:solidFill>
                            <a:srgbClr val="FF0000"/>
                          </a:solidFill>
                        </a:rPr>
                        <a:t>1</a:t>
                      </a:r>
                    </a:p>
                  </a:txBody>
                  <a:tcPr/>
                </a:tc>
                <a:tc>
                  <a:txBody>
                    <a:bodyPr/>
                    <a:lstStyle/>
                    <a:p>
                      <a:r>
                        <a:rPr lang="en-US" sz="2800" b="0" i="1"/>
                        <a:t>2</a:t>
                      </a:r>
                    </a:p>
                  </a:txBody>
                  <a:tcPr/>
                </a:tc>
                <a:tc>
                  <a:txBody>
                    <a:bodyPr/>
                    <a:lstStyle/>
                    <a:p>
                      <a:r>
                        <a:rPr lang="en-US" sz="2800" b="0" i="1"/>
                        <a:t>3</a:t>
                      </a:r>
                    </a:p>
                  </a:txBody>
                  <a:tcPr/>
                </a:tc>
                <a:tc>
                  <a:txBody>
                    <a:bodyPr/>
                    <a:lstStyle/>
                    <a:p>
                      <a:r>
                        <a:rPr lang="en-US" sz="2800" b="0" i="1"/>
                        <a:t>4</a:t>
                      </a:r>
                    </a:p>
                  </a:txBody>
                  <a:tcPr/>
                </a:tc>
                <a:tc>
                  <a:txBody>
                    <a:bodyPr/>
                    <a:lstStyle/>
                    <a:p>
                      <a:r>
                        <a:rPr lang="en-US" sz="2800" b="0" i="1"/>
                        <a:t>5</a:t>
                      </a:r>
                    </a:p>
                  </a:txBody>
                  <a:tcPr/>
                </a:tc>
                <a:extLst>
                  <a:ext uri="{0D108BD9-81ED-4DB2-BD59-A6C34878D82A}">
                    <a16:rowId xmlns:a16="http://schemas.microsoft.com/office/drawing/2014/main" val="752249483"/>
                  </a:ext>
                </a:extLst>
              </a:tr>
              <a:tr h="505231">
                <a:tc>
                  <a:txBody>
                    <a:bodyPr/>
                    <a:lstStyle/>
                    <a:p>
                      <a:r>
                        <a:rPr lang="en-US" sz="2800" b="1"/>
                        <a:t>c</a:t>
                      </a:r>
                    </a:p>
                  </a:txBody>
                  <a:tcPr/>
                </a:tc>
                <a:tc>
                  <a:txBody>
                    <a:bodyPr/>
                    <a:lstStyle/>
                    <a:p>
                      <a:r>
                        <a:rPr lang="en-US" sz="2800" b="1"/>
                        <a:t>3</a:t>
                      </a:r>
                    </a:p>
                  </a:txBody>
                  <a:tcPr/>
                </a:tc>
                <a:tc>
                  <a:txBody>
                    <a:bodyPr/>
                    <a:lstStyle/>
                    <a:p>
                      <a:r>
                        <a:rPr lang="en-US" sz="2800" b="0" i="1"/>
                        <a:t>2</a:t>
                      </a:r>
                    </a:p>
                  </a:txBody>
                  <a:tcPr/>
                </a:tc>
                <a:tc>
                  <a:txBody>
                    <a:bodyPr/>
                    <a:lstStyle/>
                    <a:p>
                      <a:r>
                        <a:rPr lang="en-US" sz="2800" b="0" i="1"/>
                        <a:t>2</a:t>
                      </a:r>
                    </a:p>
                  </a:txBody>
                  <a:tcPr/>
                </a:tc>
                <a:tc>
                  <a:txBody>
                    <a:bodyPr/>
                    <a:lstStyle/>
                    <a:p>
                      <a:r>
                        <a:rPr lang="en-US" sz="2800" b="1" i="1">
                          <a:solidFill>
                            <a:srgbClr val="FF0000"/>
                          </a:solidFill>
                        </a:rPr>
                        <a:t>1</a:t>
                      </a:r>
                    </a:p>
                  </a:txBody>
                  <a:tcPr/>
                </a:tc>
                <a:tc>
                  <a:txBody>
                    <a:bodyPr/>
                    <a:lstStyle/>
                    <a:p>
                      <a:r>
                        <a:rPr lang="en-US" sz="2800" b="1" i="1">
                          <a:solidFill>
                            <a:srgbClr val="FF0000"/>
                          </a:solidFill>
                        </a:rPr>
                        <a:t>2</a:t>
                      </a:r>
                    </a:p>
                  </a:txBody>
                  <a:tcPr/>
                </a:tc>
                <a:tc>
                  <a:txBody>
                    <a:bodyPr/>
                    <a:lstStyle/>
                    <a:p>
                      <a:r>
                        <a:rPr lang="en-US" sz="2800" b="0" i="1"/>
                        <a:t>3</a:t>
                      </a:r>
                    </a:p>
                  </a:txBody>
                  <a:tcPr/>
                </a:tc>
                <a:tc>
                  <a:txBody>
                    <a:bodyPr/>
                    <a:lstStyle/>
                    <a:p>
                      <a:r>
                        <a:rPr lang="en-US" sz="2800" b="0" i="1"/>
                        <a:t>4</a:t>
                      </a:r>
                    </a:p>
                  </a:txBody>
                  <a:tcPr/>
                </a:tc>
                <a:extLst>
                  <a:ext uri="{0D108BD9-81ED-4DB2-BD59-A6C34878D82A}">
                    <a16:rowId xmlns:a16="http://schemas.microsoft.com/office/drawing/2014/main" val="2501913903"/>
                  </a:ext>
                </a:extLst>
              </a:tr>
              <a:tr h="505231">
                <a:tc>
                  <a:txBody>
                    <a:bodyPr/>
                    <a:lstStyle/>
                    <a:p>
                      <a:r>
                        <a:rPr lang="en-US" sz="2800" b="1"/>
                        <a:t>e</a:t>
                      </a:r>
                    </a:p>
                  </a:txBody>
                  <a:tcPr/>
                </a:tc>
                <a:tc>
                  <a:txBody>
                    <a:bodyPr/>
                    <a:lstStyle/>
                    <a:p>
                      <a:r>
                        <a:rPr lang="en-US" sz="2800" b="1"/>
                        <a:t>4</a:t>
                      </a:r>
                    </a:p>
                  </a:txBody>
                  <a:tcPr/>
                </a:tc>
                <a:tc>
                  <a:txBody>
                    <a:bodyPr/>
                    <a:lstStyle/>
                    <a:p>
                      <a:r>
                        <a:rPr lang="en-US" sz="2800" b="0" i="1"/>
                        <a:t>3</a:t>
                      </a:r>
                    </a:p>
                  </a:txBody>
                  <a:tcPr/>
                </a:tc>
                <a:tc>
                  <a:txBody>
                    <a:bodyPr/>
                    <a:lstStyle/>
                    <a:p>
                      <a:r>
                        <a:rPr lang="en-US" sz="2800" b="0" i="1"/>
                        <a:t>3</a:t>
                      </a:r>
                    </a:p>
                  </a:txBody>
                  <a:tcPr/>
                </a:tc>
                <a:tc>
                  <a:txBody>
                    <a:bodyPr/>
                    <a:lstStyle/>
                    <a:p>
                      <a:r>
                        <a:rPr lang="en-US" sz="2800" b="0" i="1"/>
                        <a:t>2</a:t>
                      </a:r>
                    </a:p>
                  </a:txBody>
                  <a:tcPr/>
                </a:tc>
                <a:tc>
                  <a:txBody>
                    <a:bodyPr/>
                    <a:lstStyle/>
                    <a:p>
                      <a:r>
                        <a:rPr lang="en-US" sz="2800" b="0" i="1">
                          <a:solidFill>
                            <a:schemeClr val="tx1"/>
                          </a:solidFill>
                        </a:rPr>
                        <a:t>2</a:t>
                      </a:r>
                    </a:p>
                  </a:txBody>
                  <a:tcPr/>
                </a:tc>
                <a:tc>
                  <a:txBody>
                    <a:bodyPr/>
                    <a:lstStyle/>
                    <a:p>
                      <a:r>
                        <a:rPr lang="en-US" sz="2800" b="1" i="1">
                          <a:solidFill>
                            <a:srgbClr val="FF0000"/>
                          </a:solidFill>
                        </a:rPr>
                        <a:t>2</a:t>
                      </a:r>
                    </a:p>
                  </a:txBody>
                  <a:tcPr/>
                </a:tc>
                <a:tc>
                  <a:txBody>
                    <a:bodyPr/>
                    <a:lstStyle/>
                    <a:p>
                      <a:r>
                        <a:rPr lang="en-US" sz="2800" b="0" i="1"/>
                        <a:t>3</a:t>
                      </a:r>
                    </a:p>
                  </a:txBody>
                  <a:tcPr/>
                </a:tc>
                <a:extLst>
                  <a:ext uri="{0D108BD9-81ED-4DB2-BD59-A6C34878D82A}">
                    <a16:rowId xmlns:a16="http://schemas.microsoft.com/office/drawing/2014/main" val="1806841168"/>
                  </a:ext>
                </a:extLst>
              </a:tr>
              <a:tr h="505231">
                <a:tc>
                  <a:txBody>
                    <a:bodyPr/>
                    <a:lstStyle/>
                    <a:p>
                      <a:r>
                        <a:rPr lang="en-US" sz="2800" b="1"/>
                        <a:t>d</a:t>
                      </a:r>
                    </a:p>
                  </a:txBody>
                  <a:tcPr/>
                </a:tc>
                <a:tc>
                  <a:txBody>
                    <a:bodyPr/>
                    <a:lstStyle/>
                    <a:p>
                      <a:r>
                        <a:rPr lang="en-US" sz="2800" b="1"/>
                        <a:t>5</a:t>
                      </a:r>
                    </a:p>
                  </a:txBody>
                  <a:tcPr/>
                </a:tc>
                <a:tc>
                  <a:txBody>
                    <a:bodyPr/>
                    <a:lstStyle/>
                    <a:p>
                      <a:r>
                        <a:rPr lang="en-US" sz="2800" b="0" i="1"/>
                        <a:t>4</a:t>
                      </a:r>
                    </a:p>
                  </a:txBody>
                  <a:tcPr/>
                </a:tc>
                <a:tc>
                  <a:txBody>
                    <a:bodyPr/>
                    <a:lstStyle/>
                    <a:p>
                      <a:r>
                        <a:rPr lang="en-US" sz="2800" b="0" i="1"/>
                        <a:t>4</a:t>
                      </a:r>
                    </a:p>
                  </a:txBody>
                  <a:tcPr/>
                </a:tc>
                <a:tc>
                  <a:txBody>
                    <a:bodyPr/>
                    <a:lstStyle/>
                    <a:p>
                      <a:r>
                        <a:rPr lang="en-US" sz="2800" b="0" i="1"/>
                        <a:t>3</a:t>
                      </a:r>
                    </a:p>
                  </a:txBody>
                  <a:tcPr/>
                </a:tc>
                <a:tc>
                  <a:txBody>
                    <a:bodyPr/>
                    <a:lstStyle/>
                    <a:p>
                      <a:r>
                        <a:rPr lang="en-US" sz="2800" b="0" i="1"/>
                        <a:t>2</a:t>
                      </a:r>
                    </a:p>
                  </a:txBody>
                  <a:tcPr/>
                </a:tc>
                <a:tc>
                  <a:txBody>
                    <a:bodyPr/>
                    <a:lstStyle/>
                    <a:p>
                      <a:r>
                        <a:rPr lang="en-US" sz="2800" b="0" i="1">
                          <a:solidFill>
                            <a:schemeClr val="tx1"/>
                          </a:solidFill>
                        </a:rPr>
                        <a:t>3</a:t>
                      </a:r>
                    </a:p>
                  </a:txBody>
                  <a:tcPr/>
                </a:tc>
                <a:tc>
                  <a:txBody>
                    <a:bodyPr/>
                    <a:lstStyle/>
                    <a:p>
                      <a:r>
                        <a:rPr lang="en-US" sz="2800" b="1" i="1">
                          <a:solidFill>
                            <a:srgbClr val="FF0000"/>
                          </a:solidFill>
                        </a:rPr>
                        <a:t>3</a:t>
                      </a:r>
                    </a:p>
                  </a:txBody>
                  <a:tcPr/>
                </a:tc>
                <a:extLst>
                  <a:ext uri="{0D108BD9-81ED-4DB2-BD59-A6C34878D82A}">
                    <a16:rowId xmlns:a16="http://schemas.microsoft.com/office/drawing/2014/main" val="382542429"/>
                  </a:ext>
                </a:extLst>
              </a:tr>
            </a:tbl>
          </a:graphicData>
        </a:graphic>
      </p:graphicFrame>
    </p:spTree>
    <p:extLst>
      <p:ext uri="{BB962C8B-B14F-4D97-AF65-F5344CB8AC3E}">
        <p14:creationId xmlns:p14="http://schemas.microsoft.com/office/powerpoint/2010/main" val="40371923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a:xfrm>
            <a:off x="838200" y="365125"/>
            <a:ext cx="10515600" cy="717893"/>
          </a:xfrm>
        </p:spPr>
        <p:txBody>
          <a:bodyPr>
            <a:normAutofit/>
          </a:bodyPr>
          <a:lstStyle/>
          <a:p>
            <a:r>
              <a:rPr lang="en-US" sz="4000" b="1">
                <a:cs typeface="Calibri Light"/>
              </a:rPr>
              <a:t>Reliability Design</a:t>
            </a:r>
            <a:endParaRPr lang="en-US" sz="4000">
              <a:cs typeface="Calibri Light"/>
            </a:endParaRPr>
          </a:p>
        </p:txBody>
      </p:sp>
      <p:sp>
        <p:nvSpPr>
          <p:cNvPr id="3" name="Content Placeholder 2">
            <a:extLst>
              <a:ext uri="{FF2B5EF4-FFF2-40B4-BE49-F238E27FC236}">
                <a16:creationId xmlns:a16="http://schemas.microsoft.com/office/drawing/2014/main" id="{A829EA09-8D1B-19C9-04D2-F53860C3ABBA}"/>
              </a:ext>
            </a:extLst>
          </p:cNvPr>
          <p:cNvSpPr>
            <a:spLocks noGrp="1"/>
          </p:cNvSpPr>
          <p:nvPr>
            <p:ph idx="1"/>
          </p:nvPr>
        </p:nvSpPr>
        <p:spPr>
          <a:xfrm>
            <a:off x="838200" y="1362638"/>
            <a:ext cx="11094334" cy="5089746"/>
          </a:xfrm>
        </p:spPr>
        <p:txBody>
          <a:bodyPr vert="horz" lIns="91440" tIns="45720" rIns="91440" bIns="45720" rtlCol="0" anchor="t">
            <a:normAutofit/>
          </a:bodyPr>
          <a:lstStyle/>
          <a:p>
            <a:r>
              <a:rPr lang="en-US">
                <a:ea typeface="+mn-lt"/>
                <a:cs typeface="+mn-lt"/>
              </a:rPr>
              <a:t>The problem is to design a system that is composed of several devices connected in series.</a:t>
            </a:r>
          </a:p>
          <a:p>
            <a:r>
              <a:rPr lang="en-US">
                <a:ea typeface="+mn-lt"/>
                <a:cs typeface="+mn-lt"/>
              </a:rPr>
              <a:t>Let </a:t>
            </a:r>
            <a:r>
              <a:rPr lang="en-US" err="1">
                <a:ea typeface="+mn-lt"/>
                <a:cs typeface="+mn-lt"/>
              </a:rPr>
              <a:t>r</a:t>
            </a:r>
            <a:r>
              <a:rPr lang="en-US" baseline="-25000" err="1">
                <a:ea typeface="+mn-lt"/>
                <a:cs typeface="+mn-lt"/>
              </a:rPr>
              <a:t>i</a:t>
            </a:r>
            <a:r>
              <a:rPr lang="en-US">
                <a:ea typeface="+mn-lt"/>
                <a:cs typeface="+mn-lt"/>
              </a:rPr>
              <a:t> be the reliability of device D</a:t>
            </a:r>
            <a:r>
              <a:rPr lang="en-US" baseline="-25000">
                <a:ea typeface="+mn-lt"/>
                <a:cs typeface="+mn-lt"/>
              </a:rPr>
              <a:t>i</a:t>
            </a:r>
            <a:r>
              <a:rPr lang="en-US">
                <a:ea typeface="+mn-lt"/>
                <a:cs typeface="+mn-lt"/>
              </a:rPr>
              <a:t> (that is </a:t>
            </a:r>
            <a:r>
              <a:rPr lang="en-US" err="1">
                <a:ea typeface="+mn-lt"/>
                <a:cs typeface="+mn-lt"/>
              </a:rPr>
              <a:t>r</a:t>
            </a:r>
            <a:r>
              <a:rPr lang="en-US" baseline="-25000" err="1">
                <a:ea typeface="+mn-lt"/>
                <a:cs typeface="+mn-lt"/>
              </a:rPr>
              <a:t>i</a:t>
            </a:r>
            <a:r>
              <a:rPr lang="en-US">
                <a:ea typeface="+mn-lt"/>
                <a:cs typeface="+mn-lt"/>
              </a:rPr>
              <a:t> is the probability that device </a:t>
            </a:r>
            <a:r>
              <a:rPr lang="en-US" err="1">
                <a:ea typeface="+mn-lt"/>
                <a:cs typeface="+mn-lt"/>
              </a:rPr>
              <a:t>i</a:t>
            </a:r>
            <a:r>
              <a:rPr lang="en-US">
                <a:ea typeface="+mn-lt"/>
                <a:cs typeface="+mn-lt"/>
              </a:rPr>
              <a:t> will function properly) then the reliability of the entire system is π </a:t>
            </a:r>
            <a:r>
              <a:rPr lang="en-US" err="1">
                <a:ea typeface="+mn-lt"/>
                <a:cs typeface="+mn-lt"/>
              </a:rPr>
              <a:t>r</a:t>
            </a:r>
            <a:r>
              <a:rPr lang="en-US" baseline="-25000" err="1">
                <a:ea typeface="+mn-lt"/>
                <a:cs typeface="+mn-lt"/>
              </a:rPr>
              <a:t>i</a:t>
            </a:r>
            <a:r>
              <a:rPr lang="en-US">
                <a:ea typeface="+mn-lt"/>
                <a:cs typeface="+mn-lt"/>
              </a:rPr>
              <a:t>.</a:t>
            </a:r>
          </a:p>
          <a:p>
            <a:r>
              <a:rPr lang="en-US">
                <a:cs typeface="Calibri" panose="020F0502020204030204"/>
              </a:rPr>
              <a:t>Even if the individual devices are very reliable, the reliability of the system may not be very good. </a:t>
            </a:r>
          </a:p>
          <a:p>
            <a:r>
              <a:rPr lang="en-US">
                <a:cs typeface="Calibri" panose="020F0502020204030204"/>
              </a:rPr>
              <a:t>For example, if n=10 and </a:t>
            </a:r>
            <a:r>
              <a:rPr lang="en-US" err="1">
                <a:cs typeface="Calibri" panose="020F0502020204030204"/>
              </a:rPr>
              <a:t>r</a:t>
            </a:r>
            <a:r>
              <a:rPr lang="en-US" baseline="-25000" err="1">
                <a:cs typeface="Calibri" panose="020F0502020204030204"/>
              </a:rPr>
              <a:t>i</a:t>
            </a:r>
            <a:r>
              <a:rPr lang="en-US">
                <a:cs typeface="Calibri" panose="020F0502020204030204"/>
              </a:rPr>
              <a:t> = 0.99, 1 ≤ </a:t>
            </a:r>
            <a:r>
              <a:rPr lang="en-US" err="1">
                <a:cs typeface="Calibri" panose="020F0502020204030204"/>
              </a:rPr>
              <a:t>i</a:t>
            </a:r>
            <a:r>
              <a:rPr lang="en-US">
                <a:cs typeface="Calibri" panose="020F0502020204030204"/>
              </a:rPr>
              <a:t> </a:t>
            </a:r>
            <a:r>
              <a:rPr lang="en-US">
                <a:ea typeface="+mn-lt"/>
                <a:cs typeface="+mn-lt"/>
              </a:rPr>
              <a:t>≤ 10, then π </a:t>
            </a:r>
            <a:r>
              <a:rPr lang="en-US" err="1">
                <a:ea typeface="+mn-lt"/>
                <a:cs typeface="+mn-lt"/>
              </a:rPr>
              <a:t>r</a:t>
            </a:r>
            <a:r>
              <a:rPr lang="en-US" baseline="-25000" err="1">
                <a:ea typeface="+mn-lt"/>
                <a:cs typeface="+mn-lt"/>
              </a:rPr>
              <a:t>i</a:t>
            </a:r>
            <a:r>
              <a:rPr lang="en-US">
                <a:ea typeface="+mn-lt"/>
                <a:cs typeface="+mn-lt"/>
              </a:rPr>
              <a:t> = 0.904. </a:t>
            </a:r>
          </a:p>
          <a:p>
            <a:r>
              <a:rPr lang="en-US">
                <a:cs typeface="Calibri" panose="020F0502020204030204"/>
              </a:rPr>
              <a:t>Hence, it is desirable to duplicate devices. Multiple copies of the same device type are connected in parallel.</a:t>
            </a:r>
          </a:p>
        </p:txBody>
      </p:sp>
    </p:spTree>
    <p:extLst>
      <p:ext uri="{BB962C8B-B14F-4D97-AF65-F5344CB8AC3E}">
        <p14:creationId xmlns:p14="http://schemas.microsoft.com/office/powerpoint/2010/main" val="12749422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D13C5E98-9B72-C087-3DB4-2654D2E42E2B}"/>
              </a:ext>
            </a:extLst>
          </p:cNvPr>
          <p:cNvPicPr>
            <a:picLocks noGrp="1" noChangeAspect="1"/>
          </p:cNvPicPr>
          <p:nvPr>
            <p:ph idx="1"/>
          </p:nvPr>
        </p:nvPicPr>
        <p:blipFill>
          <a:blip r:embed="rId2"/>
          <a:stretch>
            <a:fillRect/>
          </a:stretch>
        </p:blipFill>
        <p:spPr>
          <a:xfrm>
            <a:off x="86186" y="342960"/>
            <a:ext cx="12019628" cy="6172078"/>
          </a:xfrm>
          <a:prstGeom prst="rect">
            <a:avLst/>
          </a:prstGeom>
        </p:spPr>
      </p:pic>
    </p:spTree>
    <p:extLst>
      <p:ext uri="{BB962C8B-B14F-4D97-AF65-F5344CB8AC3E}">
        <p14:creationId xmlns:p14="http://schemas.microsoft.com/office/powerpoint/2010/main" val="1151951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p:txBody>
          <a:bodyPr/>
          <a:lstStyle/>
          <a:p>
            <a:r>
              <a:rPr lang="en-US" b="1">
                <a:cs typeface="Calibri Light"/>
              </a:rPr>
              <a:t>Reliability Design</a:t>
            </a:r>
            <a:endParaRPr lang="en-US"/>
          </a:p>
        </p:txBody>
      </p:sp>
      <p:sp>
        <p:nvSpPr>
          <p:cNvPr id="6" name="Content Placeholder 5">
            <a:extLst>
              <a:ext uri="{FF2B5EF4-FFF2-40B4-BE49-F238E27FC236}">
                <a16:creationId xmlns:a16="http://schemas.microsoft.com/office/drawing/2014/main" id="{92645E4D-0F08-23B2-8549-42AB9230EEB3}"/>
              </a:ext>
            </a:extLst>
          </p:cNvPr>
          <p:cNvSpPr>
            <a:spLocks noGrp="1"/>
          </p:cNvSpPr>
          <p:nvPr>
            <p:ph idx="1"/>
          </p:nvPr>
        </p:nvSpPr>
        <p:spPr>
          <a:xfrm>
            <a:off x="838200" y="1825625"/>
            <a:ext cx="11052219" cy="4887957"/>
          </a:xfrm>
        </p:spPr>
        <p:txBody>
          <a:bodyPr vert="horz" lIns="91440" tIns="45720" rIns="91440" bIns="45720" rtlCol="0" anchor="t">
            <a:normAutofit/>
          </a:bodyPr>
          <a:lstStyle/>
          <a:p>
            <a:pPr marL="0" indent="0">
              <a:buNone/>
            </a:pP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An optimal solution m1, m2 …........ </a:t>
            </a:r>
            <a:r>
              <a:rPr lang="en-US" err="1">
                <a:ea typeface="Calibri" panose="020F0502020204030204"/>
                <a:cs typeface="Calibri" panose="020F0502020204030204"/>
              </a:rPr>
              <a:t>mn</a:t>
            </a:r>
            <a:r>
              <a:rPr lang="en-US">
                <a:ea typeface="Calibri" panose="020F0502020204030204"/>
                <a:cs typeface="Calibri" panose="020F0502020204030204"/>
              </a:rPr>
              <a:t> is the result of a sequence of decisions, one decision for each mi.</a:t>
            </a:r>
          </a:p>
          <a:p>
            <a:r>
              <a:rPr lang="en-US">
                <a:ea typeface="+mn-lt"/>
                <a:cs typeface="+mn-lt"/>
              </a:rPr>
              <a:t>The dominance rule (f1, x1) dominate (f2, x2) if f1 ≥ f2 and x1 ≤ x2. Hence, dominated tuples can be discarded from S</a:t>
            </a:r>
            <a:r>
              <a:rPr lang="en-US" baseline="30000">
                <a:ea typeface="+mn-lt"/>
                <a:cs typeface="+mn-lt"/>
              </a:rPr>
              <a:t>i</a:t>
            </a:r>
            <a:endParaRPr lang="en-US" baseline="30000">
              <a:ea typeface="Calibri" panose="020F0502020204030204"/>
              <a:cs typeface="Calibri" panose="020F0502020204030204"/>
            </a:endParaRPr>
          </a:p>
          <a:p>
            <a:endParaRPr lang="en-US">
              <a:ea typeface="Calibri" panose="020F0502020204030204"/>
              <a:cs typeface="Calibri" panose="020F0502020204030204"/>
            </a:endParaRPr>
          </a:p>
        </p:txBody>
      </p:sp>
      <p:pic>
        <p:nvPicPr>
          <p:cNvPr id="7" name="Picture 7" descr="Diagram, schematic&#10;&#10;Description automatically generated">
            <a:extLst>
              <a:ext uri="{FF2B5EF4-FFF2-40B4-BE49-F238E27FC236}">
                <a16:creationId xmlns:a16="http://schemas.microsoft.com/office/drawing/2014/main" id="{3041B29D-8D76-6082-A762-356F5730990B}"/>
              </a:ext>
            </a:extLst>
          </p:cNvPr>
          <p:cNvPicPr>
            <a:picLocks noChangeAspect="1"/>
          </p:cNvPicPr>
          <p:nvPr/>
        </p:nvPicPr>
        <p:blipFill>
          <a:blip r:embed="rId2"/>
          <a:stretch>
            <a:fillRect/>
          </a:stretch>
        </p:blipFill>
        <p:spPr>
          <a:xfrm>
            <a:off x="1697865" y="1820275"/>
            <a:ext cx="9107509" cy="1961761"/>
          </a:xfrm>
          <a:prstGeom prst="rect">
            <a:avLst/>
          </a:prstGeom>
        </p:spPr>
      </p:pic>
    </p:spTree>
    <p:extLst>
      <p:ext uri="{BB962C8B-B14F-4D97-AF65-F5344CB8AC3E}">
        <p14:creationId xmlns:p14="http://schemas.microsoft.com/office/powerpoint/2010/main" val="176335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Dynamic Programming</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460725"/>
            <a:ext cx="10998557" cy="5285054"/>
          </a:xfrm>
        </p:spPr>
        <p:txBody>
          <a:bodyPr vert="horz" lIns="91440" tIns="45720" rIns="91440" bIns="45720" rtlCol="0" anchor="t">
            <a:normAutofit/>
          </a:bodyPr>
          <a:lstStyle/>
          <a:p>
            <a:pPr marL="0" indent="0">
              <a:buNone/>
            </a:pPr>
            <a:r>
              <a:rPr lang="en-US">
                <a:ea typeface="+mn-lt"/>
                <a:cs typeface="+mn-lt"/>
              </a:rPr>
              <a:t>Two difficulties may arise in any application of dynamic programming:</a:t>
            </a:r>
            <a:endParaRPr lang="en-US">
              <a:ea typeface="Calibri" panose="020F0502020204030204"/>
              <a:cs typeface="Calibri" panose="020F0502020204030204"/>
            </a:endParaRPr>
          </a:p>
          <a:p>
            <a:pPr lvl="1"/>
            <a:r>
              <a:rPr lang="en-US" sz="2600" b="1" i="1">
                <a:ea typeface="+mn-lt"/>
                <a:cs typeface="+mn-lt"/>
              </a:rPr>
              <a:t>It may not always be possible to combine the solutions of smaller problems to form the solution of a larger one.</a:t>
            </a:r>
          </a:p>
          <a:p>
            <a:pPr lvl="1"/>
            <a:r>
              <a:rPr lang="en-US" sz="2600" b="1" i="1">
                <a:ea typeface="+mn-lt"/>
                <a:cs typeface="+mn-lt"/>
              </a:rPr>
              <a:t>The number of small problems to solve may be un-acceptably large.</a:t>
            </a:r>
          </a:p>
          <a:p>
            <a:r>
              <a:rPr lang="en-US">
                <a:ea typeface="+mn-lt"/>
                <a:cs typeface="+mn-lt"/>
              </a:rPr>
              <a:t>There is no characterized precisely which problems can be effectively solved with dynamic programming; there are many hard problems for which it does not seen to be applicable, as well as many easy problems for which it is less efficient than standard algorithms.</a:t>
            </a:r>
            <a:endParaRPr lang="en-US">
              <a:ea typeface="Calibri"/>
              <a:cs typeface="Calibri"/>
            </a:endParaRPr>
          </a:p>
        </p:txBody>
      </p:sp>
    </p:spTree>
    <p:extLst>
      <p:ext uri="{BB962C8B-B14F-4D97-AF65-F5344CB8AC3E}">
        <p14:creationId xmlns:p14="http://schemas.microsoft.com/office/powerpoint/2010/main" val="3740091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7E98473B-2827-3A24-5DB3-512374D8F0EC}"/>
              </a:ext>
            </a:extLst>
          </p:cNvPr>
          <p:cNvPicPr>
            <a:picLocks noGrp="1" noChangeAspect="1"/>
          </p:cNvPicPr>
          <p:nvPr>
            <p:ph idx="1"/>
          </p:nvPr>
        </p:nvPicPr>
        <p:blipFill>
          <a:blip r:embed="rId2"/>
          <a:stretch>
            <a:fillRect/>
          </a:stretch>
        </p:blipFill>
        <p:spPr>
          <a:xfrm>
            <a:off x="643467" y="1547876"/>
            <a:ext cx="10905066" cy="3762247"/>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379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C256F62F-A132-F97C-5EA2-968D80ED62DF}"/>
              </a:ext>
            </a:extLst>
          </p:cNvPr>
          <p:cNvPicPr>
            <a:picLocks noGrp="1" noChangeAspect="1"/>
          </p:cNvPicPr>
          <p:nvPr>
            <p:ph idx="1"/>
          </p:nvPr>
        </p:nvPicPr>
        <p:blipFill>
          <a:blip r:embed="rId2"/>
          <a:stretch>
            <a:fillRect/>
          </a:stretch>
        </p:blipFill>
        <p:spPr>
          <a:xfrm>
            <a:off x="686397" y="674298"/>
            <a:ext cx="11248502" cy="5509402"/>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165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C712DFD7-DB7E-F446-A8DE-2768C2FFE4C2}"/>
              </a:ext>
            </a:extLst>
          </p:cNvPr>
          <p:cNvGraphicFramePr>
            <a:graphicFrameLocks noGrp="1"/>
          </p:cNvGraphicFramePr>
          <p:nvPr>
            <p:ph idx="1"/>
            <p:extLst>
              <p:ext uri="{D42A27DB-BD31-4B8C-83A1-F6EECF244321}">
                <p14:modId xmlns:p14="http://schemas.microsoft.com/office/powerpoint/2010/main" val="3759897298"/>
              </p:ext>
            </p:extLst>
          </p:nvPr>
        </p:nvGraphicFramePr>
        <p:xfrm>
          <a:off x="3630569" y="1388581"/>
          <a:ext cx="4930864" cy="4080840"/>
        </p:xfrm>
        <a:graphic>
          <a:graphicData uri="http://schemas.openxmlformats.org/drawingml/2006/table">
            <a:tbl>
              <a:tblPr firstRow="1" bandRow="1">
                <a:solidFill>
                  <a:schemeClr val="bg1"/>
                </a:solidFill>
                <a:tableStyleId>{5C22544A-7EE6-4342-B048-85BDC9FD1C3A}</a:tableStyleId>
              </a:tblPr>
              <a:tblGrid>
                <a:gridCol w="1308491">
                  <a:extLst>
                    <a:ext uri="{9D8B030D-6E8A-4147-A177-3AD203B41FA5}">
                      <a16:colId xmlns:a16="http://schemas.microsoft.com/office/drawing/2014/main" val="1895472942"/>
                    </a:ext>
                  </a:extLst>
                </a:gridCol>
                <a:gridCol w="1237394">
                  <a:extLst>
                    <a:ext uri="{9D8B030D-6E8A-4147-A177-3AD203B41FA5}">
                      <a16:colId xmlns:a16="http://schemas.microsoft.com/office/drawing/2014/main" val="1915175741"/>
                    </a:ext>
                  </a:extLst>
                </a:gridCol>
                <a:gridCol w="1353394">
                  <a:extLst>
                    <a:ext uri="{9D8B030D-6E8A-4147-A177-3AD203B41FA5}">
                      <a16:colId xmlns:a16="http://schemas.microsoft.com/office/drawing/2014/main" val="44984686"/>
                    </a:ext>
                  </a:extLst>
                </a:gridCol>
                <a:gridCol w="1031585">
                  <a:extLst>
                    <a:ext uri="{9D8B030D-6E8A-4147-A177-3AD203B41FA5}">
                      <a16:colId xmlns:a16="http://schemas.microsoft.com/office/drawing/2014/main" val="3517621450"/>
                    </a:ext>
                  </a:extLst>
                </a:gridCol>
              </a:tblGrid>
              <a:tr h="1020210">
                <a:tc>
                  <a:txBody>
                    <a:bodyPr/>
                    <a:lstStyle/>
                    <a:p>
                      <a:r>
                        <a:rPr lang="en-US" sz="3300" b="0" cap="none" spc="0">
                          <a:solidFill>
                            <a:schemeClr val="bg1"/>
                          </a:solidFill>
                        </a:rPr>
                        <a:t>D</a:t>
                      </a:r>
                      <a:r>
                        <a:rPr lang="en-US" sz="3300" b="0" cap="none" spc="0" baseline="-25000">
                          <a:solidFill>
                            <a:schemeClr val="bg1"/>
                          </a:solidFill>
                        </a:rPr>
                        <a:t>i</a:t>
                      </a:r>
                    </a:p>
                  </a:txBody>
                  <a:tcPr marL="280198" marR="215537" marT="215537" marB="215537"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US" sz="3300" b="0" cap="none" spc="0">
                          <a:solidFill>
                            <a:schemeClr val="bg1"/>
                          </a:solidFill>
                        </a:rPr>
                        <a:t>C</a:t>
                      </a:r>
                      <a:r>
                        <a:rPr lang="en-US" sz="3300" b="0" cap="none" spc="0" baseline="-25000">
                          <a:solidFill>
                            <a:schemeClr val="bg1"/>
                          </a:solidFill>
                        </a:rPr>
                        <a:t>i</a:t>
                      </a:r>
                    </a:p>
                  </a:txBody>
                  <a:tcPr marL="280198" marR="215537" marT="215537" marB="21553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US" sz="3300" b="0" cap="none" spc="0" err="1">
                          <a:solidFill>
                            <a:schemeClr val="bg1"/>
                          </a:solidFill>
                        </a:rPr>
                        <a:t>r</a:t>
                      </a:r>
                      <a:r>
                        <a:rPr lang="en-US" sz="3300" b="0" cap="none" spc="0" baseline="-25000" err="1">
                          <a:solidFill>
                            <a:schemeClr val="bg1"/>
                          </a:solidFill>
                        </a:rPr>
                        <a:t>i</a:t>
                      </a:r>
                    </a:p>
                  </a:txBody>
                  <a:tcPr marL="280198" marR="215537" marT="215537" marB="21553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US" sz="3300" b="0" cap="none" spc="0" err="1">
                          <a:solidFill>
                            <a:schemeClr val="bg1"/>
                          </a:solidFill>
                        </a:rPr>
                        <a:t>u</a:t>
                      </a:r>
                      <a:r>
                        <a:rPr lang="en-US" sz="3300" b="0" cap="none" spc="0" baseline="-25000" err="1">
                          <a:solidFill>
                            <a:schemeClr val="bg1"/>
                          </a:solidFill>
                        </a:rPr>
                        <a:t>i</a:t>
                      </a:r>
                    </a:p>
                  </a:txBody>
                  <a:tcPr marL="280198" marR="215537" marT="215537" marB="215537"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972929052"/>
                  </a:ext>
                </a:extLst>
              </a:tr>
              <a:tr h="1020210">
                <a:tc>
                  <a:txBody>
                    <a:bodyPr/>
                    <a:lstStyle/>
                    <a:p>
                      <a:r>
                        <a:rPr lang="en-US" sz="3300" b="1" cap="none" spc="0">
                          <a:solidFill>
                            <a:schemeClr val="tx1"/>
                          </a:solidFill>
                        </a:rPr>
                        <a:t>D1</a:t>
                      </a:r>
                    </a:p>
                  </a:txBody>
                  <a:tcPr marL="280198" marR="215537" marT="215537" marB="215537">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3300" b="1" cap="none" spc="0">
                          <a:solidFill>
                            <a:schemeClr val="tx1"/>
                          </a:solidFill>
                        </a:rPr>
                        <a:t>30</a:t>
                      </a:r>
                    </a:p>
                  </a:txBody>
                  <a:tcPr marL="280198" marR="215537" marT="215537" marB="215537">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3300" b="1" cap="none" spc="0">
                          <a:solidFill>
                            <a:schemeClr val="tx1"/>
                          </a:solidFill>
                        </a:rPr>
                        <a:t>0.9</a:t>
                      </a:r>
                    </a:p>
                  </a:txBody>
                  <a:tcPr marL="280198" marR="215537" marT="215537" marB="215537">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3300" b="1" cap="none" spc="0">
                          <a:solidFill>
                            <a:schemeClr val="tx1"/>
                          </a:solidFill>
                        </a:rPr>
                        <a:t>2</a:t>
                      </a:r>
                    </a:p>
                  </a:txBody>
                  <a:tcPr marL="280198" marR="215537" marT="215537" marB="215537">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47639024"/>
                  </a:ext>
                </a:extLst>
              </a:tr>
              <a:tr h="1020210">
                <a:tc>
                  <a:txBody>
                    <a:bodyPr/>
                    <a:lstStyle/>
                    <a:p>
                      <a:r>
                        <a:rPr lang="en-US" sz="3300" b="1" cap="none" spc="0">
                          <a:solidFill>
                            <a:schemeClr val="tx1"/>
                          </a:solidFill>
                        </a:rPr>
                        <a:t>D2</a:t>
                      </a:r>
                    </a:p>
                  </a:txBody>
                  <a:tcPr marL="280198" marR="215537" marT="215537" marB="215537">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3300" b="1" cap="none" spc="0">
                          <a:solidFill>
                            <a:schemeClr val="tx1"/>
                          </a:solidFill>
                        </a:rPr>
                        <a:t>15</a:t>
                      </a:r>
                    </a:p>
                  </a:txBody>
                  <a:tcPr marL="280198" marR="215537" marT="215537" marB="215537">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3300" b="1" cap="none" spc="0">
                          <a:solidFill>
                            <a:schemeClr val="tx1"/>
                          </a:solidFill>
                        </a:rPr>
                        <a:t>0.8</a:t>
                      </a:r>
                    </a:p>
                  </a:txBody>
                  <a:tcPr marL="280198" marR="215537" marT="215537" marB="215537">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3300" b="1" cap="none" spc="0">
                          <a:solidFill>
                            <a:schemeClr val="tx1"/>
                          </a:solidFill>
                        </a:rPr>
                        <a:t>3</a:t>
                      </a:r>
                    </a:p>
                  </a:txBody>
                  <a:tcPr marL="280198" marR="215537" marT="215537" marB="215537">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732174616"/>
                  </a:ext>
                </a:extLst>
              </a:tr>
              <a:tr h="1020210">
                <a:tc>
                  <a:txBody>
                    <a:bodyPr/>
                    <a:lstStyle/>
                    <a:p>
                      <a:r>
                        <a:rPr lang="en-US" sz="3300" b="1" cap="none" spc="0">
                          <a:solidFill>
                            <a:schemeClr val="tx1"/>
                          </a:solidFill>
                        </a:rPr>
                        <a:t>D3</a:t>
                      </a:r>
                    </a:p>
                  </a:txBody>
                  <a:tcPr marL="280198" marR="215537" marT="215537" marB="215537">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r>
                        <a:rPr lang="en-US" sz="3300" b="1" cap="none" spc="0">
                          <a:solidFill>
                            <a:schemeClr val="tx1"/>
                          </a:solidFill>
                        </a:rPr>
                        <a:t>20</a:t>
                      </a:r>
                    </a:p>
                  </a:txBody>
                  <a:tcPr marL="280198" marR="215537" marT="215537" marB="215537">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r>
                        <a:rPr lang="en-US" sz="3300" b="1" cap="none" spc="0">
                          <a:solidFill>
                            <a:schemeClr val="tx1"/>
                          </a:solidFill>
                        </a:rPr>
                        <a:t>0.5</a:t>
                      </a:r>
                    </a:p>
                  </a:txBody>
                  <a:tcPr marL="280198" marR="215537" marT="215537" marB="215537">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r>
                        <a:rPr lang="en-US" sz="3300" b="1" cap="none" spc="0">
                          <a:solidFill>
                            <a:schemeClr val="tx1"/>
                          </a:solidFill>
                        </a:rPr>
                        <a:t>3</a:t>
                      </a:r>
                    </a:p>
                  </a:txBody>
                  <a:tcPr marL="280198" marR="215537" marT="215537" marB="215537">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458315453"/>
                  </a:ext>
                </a:extLst>
              </a:tr>
            </a:tbl>
          </a:graphicData>
        </a:graphic>
      </p:graphicFrame>
    </p:spTree>
    <p:extLst>
      <p:ext uri="{BB962C8B-B14F-4D97-AF65-F5344CB8AC3E}">
        <p14:creationId xmlns:p14="http://schemas.microsoft.com/office/powerpoint/2010/main" val="3670727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1A58978B-F8FD-5644-2060-D7BCC3B7AC05}"/>
              </a:ext>
            </a:extLst>
          </p:cNvPr>
          <p:cNvPicPr>
            <a:picLocks noGrp="1" noChangeAspect="1"/>
          </p:cNvPicPr>
          <p:nvPr>
            <p:ph idx="1"/>
          </p:nvPr>
        </p:nvPicPr>
        <p:blipFill>
          <a:blip r:embed="rId2"/>
          <a:stretch>
            <a:fillRect/>
          </a:stretch>
        </p:blipFill>
        <p:spPr>
          <a:xfrm>
            <a:off x="643467" y="1016253"/>
            <a:ext cx="10905066" cy="4825492"/>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64876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letter&#10;&#10;Description automatically generated">
            <a:extLst>
              <a:ext uri="{FF2B5EF4-FFF2-40B4-BE49-F238E27FC236}">
                <a16:creationId xmlns:a16="http://schemas.microsoft.com/office/drawing/2014/main" id="{C90DE06E-46C8-D8E6-0C37-91FFB26F2266}"/>
              </a:ext>
            </a:extLst>
          </p:cNvPr>
          <p:cNvPicPr>
            <a:picLocks noGrp="1" noChangeAspect="1"/>
          </p:cNvPicPr>
          <p:nvPr>
            <p:ph idx="1"/>
          </p:nvPr>
        </p:nvPicPr>
        <p:blipFill>
          <a:blip r:embed="rId2"/>
          <a:stretch>
            <a:fillRect/>
          </a:stretch>
        </p:blipFill>
        <p:spPr>
          <a:xfrm>
            <a:off x="643467" y="1029885"/>
            <a:ext cx="10905066" cy="4798228"/>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3189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7CB00544-7AE9-E86C-AED1-2937AFBCA6B8}"/>
              </a:ext>
            </a:extLst>
          </p:cNvPr>
          <p:cNvPicPr>
            <a:picLocks noGrp="1" noChangeAspect="1"/>
          </p:cNvPicPr>
          <p:nvPr>
            <p:ph idx="1"/>
          </p:nvPr>
        </p:nvPicPr>
        <p:blipFill>
          <a:blip r:embed="rId2"/>
          <a:stretch>
            <a:fillRect/>
          </a:stretch>
        </p:blipFill>
        <p:spPr>
          <a:xfrm>
            <a:off x="643467" y="825415"/>
            <a:ext cx="10905066" cy="5207168"/>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26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letter&#10;&#10;Description automatically generated">
            <a:extLst>
              <a:ext uri="{FF2B5EF4-FFF2-40B4-BE49-F238E27FC236}">
                <a16:creationId xmlns:a16="http://schemas.microsoft.com/office/drawing/2014/main" id="{A63AA745-4369-C413-76B8-B1CB55DE9AF3}"/>
              </a:ext>
            </a:extLst>
          </p:cNvPr>
          <p:cNvPicPr>
            <a:picLocks noGrp="1" noChangeAspect="1"/>
          </p:cNvPicPr>
          <p:nvPr>
            <p:ph idx="1"/>
          </p:nvPr>
        </p:nvPicPr>
        <p:blipFill>
          <a:blip r:embed="rId2"/>
          <a:stretch>
            <a:fillRect/>
          </a:stretch>
        </p:blipFill>
        <p:spPr>
          <a:xfrm>
            <a:off x="643467" y="1098041"/>
            <a:ext cx="10905066" cy="466191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4685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F00B04AB-00AE-B2B6-D68F-EDFFD5C37C50}"/>
              </a:ext>
            </a:extLst>
          </p:cNvPr>
          <p:cNvPicPr>
            <a:picLocks noGrp="1" noChangeAspect="1"/>
          </p:cNvPicPr>
          <p:nvPr>
            <p:ph idx="1"/>
          </p:nvPr>
        </p:nvPicPr>
        <p:blipFill>
          <a:blip r:embed="rId2"/>
          <a:stretch>
            <a:fillRect/>
          </a:stretch>
        </p:blipFill>
        <p:spPr>
          <a:xfrm>
            <a:off x="643467" y="879941"/>
            <a:ext cx="10905066" cy="509811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33055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329AAE60-9FB2-7A84-90D5-8C6989B4935F}"/>
              </a:ext>
            </a:extLst>
          </p:cNvPr>
          <p:cNvPicPr>
            <a:picLocks noGrp="1" noChangeAspect="1"/>
          </p:cNvPicPr>
          <p:nvPr>
            <p:ph idx="1"/>
          </p:nvPr>
        </p:nvPicPr>
        <p:blipFill>
          <a:blip r:embed="rId2"/>
          <a:stretch>
            <a:fillRect/>
          </a:stretch>
        </p:blipFill>
        <p:spPr>
          <a:xfrm>
            <a:off x="859126" y="1574188"/>
            <a:ext cx="10473747" cy="4040301"/>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038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CEFF1618-C76A-334F-0980-4399CF2354F0}"/>
              </a:ext>
            </a:extLst>
          </p:cNvPr>
          <p:cNvPicPr>
            <a:picLocks noGrp="1" noChangeAspect="1"/>
          </p:cNvPicPr>
          <p:nvPr>
            <p:ph idx="1"/>
          </p:nvPr>
        </p:nvPicPr>
        <p:blipFill>
          <a:blip r:embed="rId2"/>
          <a:stretch>
            <a:fillRect/>
          </a:stretch>
        </p:blipFill>
        <p:spPr>
          <a:xfrm>
            <a:off x="643467" y="648207"/>
            <a:ext cx="10905066" cy="556158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485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747964" y="365125"/>
            <a:ext cx="10605836"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747964" y="1460725"/>
            <a:ext cx="11249214" cy="5285054"/>
          </a:xfrm>
        </p:spPr>
        <p:txBody>
          <a:bodyPr vert="horz" lIns="91440" tIns="45720" rIns="91440" bIns="45720" rtlCol="0" anchor="t">
            <a:normAutofit/>
          </a:bodyPr>
          <a:lstStyle/>
          <a:p>
            <a:r>
              <a:rPr lang="en-US">
                <a:ea typeface="+mn-lt"/>
                <a:cs typeface="+mn-lt"/>
              </a:rPr>
              <a:t>A multistage graph</a:t>
            </a:r>
            <a:r>
              <a:rPr lang="en-US" b="1" i="1">
                <a:ea typeface="+mn-lt"/>
                <a:cs typeface="+mn-lt"/>
              </a:rPr>
              <a:t> G = (V, E)</a:t>
            </a:r>
            <a:r>
              <a:rPr lang="en-US">
                <a:ea typeface="+mn-lt"/>
                <a:cs typeface="+mn-lt"/>
              </a:rPr>
              <a:t> is a directed graph in which the vertices are partitioned into k ≥ 2 disjoint sets</a:t>
            </a:r>
            <a:r>
              <a:rPr lang="en-US" b="1" i="1">
                <a:ea typeface="+mn-lt"/>
                <a:cs typeface="+mn-lt"/>
              </a:rPr>
              <a:t> V</a:t>
            </a:r>
            <a:r>
              <a:rPr lang="en-US" b="1" i="1" baseline="-25000">
                <a:ea typeface="+mn-lt"/>
                <a:cs typeface="+mn-lt"/>
              </a:rPr>
              <a:t>i </a:t>
            </a:r>
            <a:r>
              <a:rPr lang="en-US" b="1" i="1">
                <a:ea typeface="+mn-lt"/>
                <a:cs typeface="+mn-lt"/>
              </a:rPr>
              <a:t>, 1 ≤ </a:t>
            </a:r>
            <a:r>
              <a:rPr lang="en-US" b="1" i="1" err="1">
                <a:ea typeface="+mn-lt"/>
                <a:cs typeface="+mn-lt"/>
              </a:rPr>
              <a:t>i</a:t>
            </a:r>
            <a:r>
              <a:rPr lang="en-US" b="1" i="1">
                <a:ea typeface="+mn-lt"/>
                <a:cs typeface="+mn-lt"/>
              </a:rPr>
              <a:t> ≤ k</a:t>
            </a:r>
            <a:r>
              <a:rPr lang="en-US">
                <a:ea typeface="+mn-lt"/>
                <a:cs typeface="+mn-lt"/>
              </a:rPr>
              <a:t>. In addition, if</a:t>
            </a:r>
            <a:r>
              <a:rPr lang="en-US" b="1" i="1">
                <a:ea typeface="+mn-lt"/>
                <a:cs typeface="+mn-lt"/>
              </a:rPr>
              <a:t> &lt;u, v&gt;</a:t>
            </a:r>
            <a:r>
              <a:rPr lang="en-US">
                <a:ea typeface="+mn-lt"/>
                <a:cs typeface="+mn-lt"/>
              </a:rPr>
              <a:t> is an edge in</a:t>
            </a:r>
            <a:r>
              <a:rPr lang="en-US" b="1" i="1">
                <a:ea typeface="+mn-lt"/>
                <a:cs typeface="+mn-lt"/>
              </a:rPr>
              <a:t> E</a:t>
            </a:r>
            <a:r>
              <a:rPr lang="en-US">
                <a:ea typeface="+mn-lt"/>
                <a:cs typeface="+mn-lt"/>
              </a:rPr>
              <a:t>, then </a:t>
            </a:r>
            <a:r>
              <a:rPr lang="en-US" b="1" i="1">
                <a:ea typeface="+mn-lt"/>
                <a:cs typeface="+mn-lt"/>
              </a:rPr>
              <a:t>u  ∈ V</a:t>
            </a:r>
            <a:r>
              <a:rPr lang="en-US" b="1" i="1" baseline="-25000">
                <a:ea typeface="+mn-lt"/>
                <a:cs typeface="+mn-lt"/>
              </a:rPr>
              <a:t>i</a:t>
            </a:r>
            <a:r>
              <a:rPr lang="en-US">
                <a:ea typeface="+mn-lt"/>
                <a:cs typeface="+mn-lt"/>
              </a:rPr>
              <a:t> and</a:t>
            </a:r>
            <a:r>
              <a:rPr lang="en-US" b="1" i="1">
                <a:ea typeface="+mn-lt"/>
                <a:cs typeface="+mn-lt"/>
              </a:rPr>
              <a:t> v  ∈ V</a:t>
            </a:r>
            <a:r>
              <a:rPr lang="en-US" b="1" i="1" baseline="-25000">
                <a:ea typeface="+mn-lt"/>
                <a:cs typeface="+mn-lt"/>
              </a:rPr>
              <a:t>i+1</a:t>
            </a:r>
            <a:r>
              <a:rPr lang="en-US" b="1" i="1">
                <a:ea typeface="+mn-lt"/>
                <a:cs typeface="+mn-lt"/>
              </a:rPr>
              <a:t> </a:t>
            </a:r>
            <a:r>
              <a:rPr lang="en-US">
                <a:ea typeface="+mn-lt"/>
                <a:cs typeface="+mn-lt"/>
              </a:rPr>
              <a:t>for some</a:t>
            </a:r>
            <a:r>
              <a:rPr lang="en-US" b="1" i="1">
                <a:ea typeface="+mn-lt"/>
                <a:cs typeface="+mn-lt"/>
              </a:rPr>
              <a:t> </a:t>
            </a:r>
            <a:r>
              <a:rPr lang="en-US" b="1" i="1" err="1">
                <a:ea typeface="+mn-lt"/>
                <a:cs typeface="+mn-lt"/>
              </a:rPr>
              <a:t>i</a:t>
            </a:r>
            <a:r>
              <a:rPr lang="en-US" b="1" i="1">
                <a:ea typeface="+mn-lt"/>
                <a:cs typeface="+mn-lt"/>
              </a:rPr>
              <a:t>, 1 ≤ </a:t>
            </a:r>
            <a:r>
              <a:rPr lang="en-US" b="1" i="1" err="1">
                <a:ea typeface="+mn-lt"/>
                <a:cs typeface="+mn-lt"/>
              </a:rPr>
              <a:t>i</a:t>
            </a:r>
            <a:r>
              <a:rPr lang="en-US" b="1" i="1">
                <a:ea typeface="+mn-lt"/>
                <a:cs typeface="+mn-lt"/>
              </a:rPr>
              <a:t> ≤ k.</a:t>
            </a:r>
          </a:p>
          <a:p>
            <a:r>
              <a:rPr lang="en-US">
                <a:ea typeface="+mn-lt"/>
                <a:cs typeface="+mn-lt"/>
              </a:rPr>
              <a:t>Let the vertex </a:t>
            </a:r>
            <a:r>
              <a:rPr lang="en-US" b="1" i="1">
                <a:ea typeface="+mn-lt"/>
                <a:cs typeface="+mn-lt"/>
              </a:rPr>
              <a:t>‘s’ </a:t>
            </a:r>
            <a:r>
              <a:rPr lang="en-US">
                <a:ea typeface="+mn-lt"/>
                <a:cs typeface="+mn-lt"/>
              </a:rPr>
              <a:t>is the source, and </a:t>
            </a:r>
            <a:r>
              <a:rPr lang="en-US" b="1" i="1">
                <a:ea typeface="+mn-lt"/>
                <a:cs typeface="+mn-lt"/>
              </a:rPr>
              <a:t>‘t’ </a:t>
            </a:r>
            <a:r>
              <a:rPr lang="en-US">
                <a:ea typeface="+mn-lt"/>
                <a:cs typeface="+mn-lt"/>
              </a:rPr>
              <a:t>the sink. Let </a:t>
            </a:r>
            <a:r>
              <a:rPr lang="en-US" b="1" i="1">
                <a:ea typeface="+mn-lt"/>
                <a:cs typeface="+mn-lt"/>
              </a:rPr>
              <a:t>c (</a:t>
            </a:r>
            <a:r>
              <a:rPr lang="en-US" b="1" i="1" err="1">
                <a:ea typeface="+mn-lt"/>
                <a:cs typeface="+mn-lt"/>
              </a:rPr>
              <a:t>i</a:t>
            </a:r>
            <a:r>
              <a:rPr lang="en-US" b="1" i="1">
                <a:ea typeface="+mn-lt"/>
                <a:cs typeface="+mn-lt"/>
              </a:rPr>
              <a:t>, j)</a:t>
            </a:r>
            <a:r>
              <a:rPr lang="en-US">
                <a:ea typeface="+mn-lt"/>
                <a:cs typeface="+mn-lt"/>
              </a:rPr>
              <a:t> be the cost of edge</a:t>
            </a:r>
            <a:r>
              <a:rPr lang="en-US" b="1" i="1">
                <a:ea typeface="+mn-lt"/>
                <a:cs typeface="+mn-lt"/>
              </a:rPr>
              <a:t> &lt;</a:t>
            </a:r>
            <a:r>
              <a:rPr lang="en-US" b="1" i="1" err="1">
                <a:ea typeface="+mn-lt"/>
                <a:cs typeface="+mn-lt"/>
              </a:rPr>
              <a:t>i</a:t>
            </a:r>
            <a:r>
              <a:rPr lang="en-US" b="1" i="1">
                <a:ea typeface="+mn-lt"/>
                <a:cs typeface="+mn-lt"/>
              </a:rPr>
              <a:t>, j&gt;</a:t>
            </a:r>
            <a:r>
              <a:rPr lang="en-US">
                <a:ea typeface="+mn-lt"/>
                <a:cs typeface="+mn-lt"/>
              </a:rPr>
              <a:t>.</a:t>
            </a:r>
          </a:p>
          <a:p>
            <a:r>
              <a:rPr lang="en-US">
                <a:ea typeface="+mn-lt"/>
                <a:cs typeface="+mn-lt"/>
              </a:rPr>
              <a:t>The cost of a path from </a:t>
            </a:r>
            <a:r>
              <a:rPr lang="en-US" b="1" i="1">
                <a:ea typeface="+mn-lt"/>
                <a:cs typeface="+mn-lt"/>
              </a:rPr>
              <a:t>‘s’ to ‘t’</a:t>
            </a:r>
            <a:r>
              <a:rPr lang="en-US">
                <a:ea typeface="+mn-lt"/>
                <a:cs typeface="+mn-lt"/>
              </a:rPr>
              <a:t> is the sum of the costs of the edges on the path.</a:t>
            </a:r>
          </a:p>
          <a:p>
            <a:r>
              <a:rPr lang="en-US">
                <a:ea typeface="+mn-lt"/>
                <a:cs typeface="+mn-lt"/>
              </a:rPr>
              <a:t>The multistage graph problem is to find a minimum cost path from </a:t>
            </a:r>
            <a:r>
              <a:rPr lang="en-US" b="1" i="1">
                <a:ea typeface="+mn-lt"/>
                <a:cs typeface="+mn-lt"/>
              </a:rPr>
              <a:t>‘s’ to ‘t’.</a:t>
            </a:r>
          </a:p>
          <a:p>
            <a:r>
              <a:rPr lang="en-US">
                <a:ea typeface="+mn-lt"/>
                <a:cs typeface="+mn-lt"/>
              </a:rPr>
              <a:t>Each set V</a:t>
            </a:r>
            <a:r>
              <a:rPr lang="en-US" baseline="-25000">
                <a:ea typeface="+mn-lt"/>
                <a:cs typeface="+mn-lt"/>
              </a:rPr>
              <a:t>i </a:t>
            </a:r>
            <a:r>
              <a:rPr lang="en-US">
                <a:ea typeface="+mn-lt"/>
                <a:cs typeface="+mn-lt"/>
              </a:rPr>
              <a:t>defines a stage in the graph. Because of the constraints on E, every path from</a:t>
            </a:r>
            <a:r>
              <a:rPr lang="en-US" b="1" i="1">
                <a:ea typeface="+mn-lt"/>
                <a:cs typeface="+mn-lt"/>
              </a:rPr>
              <a:t> ‘s’ to ‘t’ </a:t>
            </a:r>
            <a:r>
              <a:rPr lang="en-US">
                <a:ea typeface="+mn-lt"/>
                <a:cs typeface="+mn-lt"/>
              </a:rPr>
              <a:t>starts in stage 1, goes to stage 2, then to stage 3, then to stage 4, and so on, and eventually terminates in stage k.</a:t>
            </a:r>
            <a:endParaRPr lang="en-US">
              <a:cs typeface="Calibri" panose="020F0502020204030204"/>
            </a:endParaRPr>
          </a:p>
        </p:txBody>
      </p:sp>
    </p:spTree>
    <p:extLst>
      <p:ext uri="{BB962C8B-B14F-4D97-AF65-F5344CB8AC3E}">
        <p14:creationId xmlns:p14="http://schemas.microsoft.com/office/powerpoint/2010/main" val="12788579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5D9D2F09-1697-C3C8-5F2F-11C5DAD80878}"/>
              </a:ext>
            </a:extLst>
          </p:cNvPr>
          <p:cNvPicPr>
            <a:picLocks noGrp="1" noChangeAspect="1"/>
          </p:cNvPicPr>
          <p:nvPr>
            <p:ph idx="1"/>
          </p:nvPr>
        </p:nvPicPr>
        <p:blipFill>
          <a:blip r:embed="rId2"/>
          <a:stretch>
            <a:fillRect/>
          </a:stretch>
        </p:blipFill>
        <p:spPr>
          <a:xfrm>
            <a:off x="643467" y="2039553"/>
            <a:ext cx="10905066" cy="2290062"/>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242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TSP</a:t>
            </a:r>
            <a:endParaRPr lang="en-US" sz="5400" kern="1200">
              <a:solidFill>
                <a:schemeClr val="bg1"/>
              </a:solidFill>
              <a:latin typeface="+mj-lt"/>
              <a:ea typeface="+mj-ea"/>
              <a:cs typeface="+mj-cs"/>
            </a:endParaRP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Text&#10;&#10;Description automatically generated">
            <a:extLst>
              <a:ext uri="{FF2B5EF4-FFF2-40B4-BE49-F238E27FC236}">
                <a16:creationId xmlns:a16="http://schemas.microsoft.com/office/drawing/2014/main" id="{0DF8F1B2-DF3D-EE87-C1D3-07385E6C0F41}"/>
              </a:ext>
            </a:extLst>
          </p:cNvPr>
          <p:cNvPicPr>
            <a:picLocks noGrp="1" noChangeAspect="1"/>
          </p:cNvPicPr>
          <p:nvPr>
            <p:ph idx="1"/>
          </p:nvPr>
        </p:nvPicPr>
        <p:blipFill>
          <a:blip r:embed="rId2"/>
          <a:stretch>
            <a:fillRect/>
          </a:stretch>
        </p:blipFill>
        <p:spPr>
          <a:xfrm>
            <a:off x="51731" y="3050686"/>
            <a:ext cx="11969045" cy="2510984"/>
          </a:xfrm>
          <a:prstGeom prst="rect">
            <a:avLst/>
          </a:prstGeom>
        </p:spPr>
      </p:pic>
    </p:spTree>
    <p:extLst>
      <p:ext uri="{BB962C8B-B14F-4D97-AF65-F5344CB8AC3E}">
        <p14:creationId xmlns:p14="http://schemas.microsoft.com/office/powerpoint/2010/main" val="3405907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5F9BB4E4-2030-0D84-8DF7-683C7BD78A53}"/>
              </a:ext>
            </a:extLst>
          </p:cNvPr>
          <p:cNvPicPr>
            <a:picLocks noGrp="1" noChangeAspect="1"/>
          </p:cNvPicPr>
          <p:nvPr>
            <p:ph idx="1"/>
          </p:nvPr>
        </p:nvPicPr>
        <p:blipFill>
          <a:blip r:embed="rId2"/>
          <a:stretch>
            <a:fillRect/>
          </a:stretch>
        </p:blipFill>
        <p:spPr>
          <a:xfrm>
            <a:off x="240901" y="2150841"/>
            <a:ext cx="11724575" cy="2311901"/>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2675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D91815F5-6D4E-8AE0-F6E5-2F8ED157D6C1}"/>
              </a:ext>
            </a:extLst>
          </p:cNvPr>
          <p:cNvPicPr>
            <a:picLocks noGrp="1" noChangeAspect="1"/>
          </p:cNvPicPr>
          <p:nvPr>
            <p:ph idx="1"/>
          </p:nvPr>
        </p:nvPicPr>
        <p:blipFill>
          <a:blip r:embed="rId2"/>
          <a:stretch>
            <a:fillRect/>
          </a:stretch>
        </p:blipFill>
        <p:spPr>
          <a:xfrm>
            <a:off x="514071" y="681642"/>
            <a:ext cx="11178235" cy="549471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388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646BE26-73D0-BAF6-74F1-1A2BF05C040D}"/>
              </a:ext>
            </a:extLst>
          </p:cNvPr>
          <p:cNvPicPr>
            <a:picLocks noGrp="1" noChangeAspect="1"/>
          </p:cNvPicPr>
          <p:nvPr>
            <p:ph idx="1"/>
          </p:nvPr>
        </p:nvPicPr>
        <p:blipFill>
          <a:blip r:embed="rId2"/>
          <a:stretch>
            <a:fillRect/>
          </a:stretch>
        </p:blipFill>
        <p:spPr>
          <a:xfrm>
            <a:off x="1376451" y="830372"/>
            <a:ext cx="9784154" cy="5384160"/>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4044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letter&#10;&#10;Description automatically generated">
            <a:extLst>
              <a:ext uri="{FF2B5EF4-FFF2-40B4-BE49-F238E27FC236}">
                <a16:creationId xmlns:a16="http://schemas.microsoft.com/office/drawing/2014/main" id="{1A62E5A6-46B1-DAC8-6DD3-DCE72A4BDED3}"/>
              </a:ext>
            </a:extLst>
          </p:cNvPr>
          <p:cNvPicPr>
            <a:picLocks noGrp="1" noChangeAspect="1"/>
          </p:cNvPicPr>
          <p:nvPr>
            <p:ph idx="1"/>
          </p:nvPr>
        </p:nvPicPr>
        <p:blipFill>
          <a:blip r:embed="rId2"/>
          <a:stretch>
            <a:fillRect/>
          </a:stretch>
        </p:blipFill>
        <p:spPr>
          <a:xfrm>
            <a:off x="132252" y="1867696"/>
            <a:ext cx="11937141" cy="3296228"/>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8264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12E1130C-A81D-A5E0-B079-497CA798D996}"/>
              </a:ext>
            </a:extLst>
          </p:cNvPr>
          <p:cNvPicPr>
            <a:picLocks noGrp="1" noChangeAspect="1"/>
          </p:cNvPicPr>
          <p:nvPr>
            <p:ph idx="1"/>
          </p:nvPr>
        </p:nvPicPr>
        <p:blipFill>
          <a:blip r:embed="rId2"/>
          <a:stretch>
            <a:fillRect/>
          </a:stretch>
        </p:blipFill>
        <p:spPr>
          <a:xfrm>
            <a:off x="643467" y="1765976"/>
            <a:ext cx="10905066" cy="332604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824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letter&#10;&#10;Description automatically generated">
            <a:extLst>
              <a:ext uri="{FF2B5EF4-FFF2-40B4-BE49-F238E27FC236}">
                <a16:creationId xmlns:a16="http://schemas.microsoft.com/office/drawing/2014/main" id="{26D82ED5-8669-D6DE-3566-ED7AB3C869E1}"/>
              </a:ext>
            </a:extLst>
          </p:cNvPr>
          <p:cNvPicPr>
            <a:picLocks noGrp="1" noChangeAspect="1"/>
          </p:cNvPicPr>
          <p:nvPr>
            <p:ph idx="1"/>
          </p:nvPr>
        </p:nvPicPr>
        <p:blipFill>
          <a:blip r:embed="rId2"/>
          <a:stretch>
            <a:fillRect/>
          </a:stretch>
        </p:blipFill>
        <p:spPr>
          <a:xfrm>
            <a:off x="643467" y="1040566"/>
            <a:ext cx="10905066" cy="4989068"/>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1990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9924A-FFC1-131C-071C-639C3723418A}"/>
              </a:ext>
            </a:extLst>
          </p:cNvPr>
          <p:cNvSpPr>
            <a:spLocks noGrp="1"/>
          </p:cNvSpPr>
          <p:nvPr>
            <p:ph type="title"/>
          </p:nvPr>
        </p:nvSpPr>
        <p:spPr>
          <a:xfrm>
            <a:off x="712808" y="365125"/>
            <a:ext cx="10640992" cy="833639"/>
          </a:xfrm>
        </p:spPr>
        <p:txBody>
          <a:bodyPr>
            <a:normAutofit/>
          </a:bodyPr>
          <a:lstStyle/>
          <a:p>
            <a:r>
              <a:rPr lang="en-US" sz="4000" b="1" dirty="0">
                <a:cs typeface="Calibri Light"/>
              </a:rPr>
              <a:t>Optimal Binary Search Tree</a:t>
            </a:r>
            <a:endParaRPr lang="en-US" sz="4000" b="1" dirty="0">
              <a:ea typeface="Calibri Light"/>
              <a:cs typeface="Calibri Light"/>
            </a:endParaRPr>
          </a:p>
        </p:txBody>
      </p:sp>
      <p:sp>
        <p:nvSpPr>
          <p:cNvPr id="3" name="Content Placeholder 2">
            <a:extLst>
              <a:ext uri="{FF2B5EF4-FFF2-40B4-BE49-F238E27FC236}">
                <a16:creationId xmlns:a16="http://schemas.microsoft.com/office/drawing/2014/main" id="{1E87EEE8-0090-604D-DAFA-054678E18B3F}"/>
              </a:ext>
            </a:extLst>
          </p:cNvPr>
          <p:cNvSpPr>
            <a:spLocks noGrp="1"/>
          </p:cNvSpPr>
          <p:nvPr>
            <p:ph idx="1"/>
          </p:nvPr>
        </p:nvSpPr>
        <p:spPr>
          <a:xfrm>
            <a:off x="587416" y="1481290"/>
            <a:ext cx="11463769" cy="5090444"/>
          </a:xfrm>
        </p:spPr>
        <p:txBody>
          <a:bodyPr vert="horz" lIns="91440" tIns="45720" rIns="91440" bIns="45720" rtlCol="0" anchor="t">
            <a:normAutofit fontScale="92500" lnSpcReduction="10000"/>
          </a:bodyPr>
          <a:lstStyle/>
          <a:p>
            <a:r>
              <a:rPr lang="en-US">
                <a:ea typeface="+mn-lt"/>
                <a:cs typeface="+mn-lt"/>
              </a:rPr>
              <a:t>As we know that in binary search tree, the nodes in the left subtree have lesser value than the root node and the nodes in the right subtree have greater value than the root node.</a:t>
            </a:r>
          </a:p>
          <a:p>
            <a:r>
              <a:rPr lang="en-US">
                <a:ea typeface="+mn-lt"/>
                <a:cs typeface="+mn-lt"/>
              </a:rPr>
              <a:t>We know the key values of each node in the tree, and we also know the frequencies of each node in terms of searching means how much time is required to search a node. </a:t>
            </a:r>
          </a:p>
          <a:p>
            <a:r>
              <a:rPr lang="en-US">
                <a:ea typeface="+mn-lt"/>
                <a:cs typeface="+mn-lt"/>
              </a:rPr>
              <a:t>The frequency and key-value determine the overall cost of searching a node. The cost of searching is a very important factor in various applications.</a:t>
            </a:r>
          </a:p>
          <a:p>
            <a:r>
              <a:rPr lang="en-US">
                <a:ea typeface="+mn-lt"/>
                <a:cs typeface="+mn-lt"/>
              </a:rPr>
              <a:t> The overall cost of searching a node should be less. The time required to search a node in BST is more than the balanced binary search tree as a balanced binary search tree contains a lesser number of levels than the BST. </a:t>
            </a:r>
          </a:p>
          <a:p>
            <a:r>
              <a:rPr lang="en-US">
                <a:ea typeface="+mn-lt"/>
                <a:cs typeface="+mn-lt"/>
              </a:rPr>
              <a:t>There is one way that can reduce the cost of a binary search tree is known as an</a:t>
            </a:r>
            <a:r>
              <a:rPr lang="en-US" b="1">
                <a:ea typeface="+mn-lt"/>
                <a:cs typeface="+mn-lt"/>
              </a:rPr>
              <a:t> optimal binary search tree</a:t>
            </a:r>
            <a:r>
              <a:rPr lang="en-US">
                <a:ea typeface="+mn-lt"/>
                <a:cs typeface="+mn-lt"/>
              </a:rPr>
              <a:t>.</a:t>
            </a:r>
            <a:endParaRPr lang="en-US">
              <a:cs typeface="Calibri"/>
            </a:endParaRPr>
          </a:p>
        </p:txBody>
      </p:sp>
    </p:spTree>
    <p:extLst>
      <p:ext uri="{BB962C8B-B14F-4D97-AF65-F5344CB8AC3E}">
        <p14:creationId xmlns:p14="http://schemas.microsoft.com/office/powerpoint/2010/main" val="21205945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9924A-FFC1-131C-071C-639C3723418A}"/>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Optimal Binary Search Tree</a:t>
            </a:r>
          </a:p>
        </p:txBody>
      </p:sp>
      <p:pic>
        <p:nvPicPr>
          <p:cNvPr id="4" name="Picture 4" descr="A picture containing text, accessory, enamel&#10;&#10;Description automatically generated">
            <a:extLst>
              <a:ext uri="{FF2B5EF4-FFF2-40B4-BE49-F238E27FC236}">
                <a16:creationId xmlns:a16="http://schemas.microsoft.com/office/drawing/2014/main" id="{09BEF8AF-B898-4C75-3F3E-D8C0D41642BC}"/>
              </a:ext>
            </a:extLst>
          </p:cNvPr>
          <p:cNvPicPr>
            <a:picLocks noGrp="1" noChangeAspect="1"/>
          </p:cNvPicPr>
          <p:nvPr>
            <p:ph idx="1"/>
          </p:nvPr>
        </p:nvPicPr>
        <p:blipFill>
          <a:blip r:embed="rId2"/>
          <a:stretch>
            <a:fillRect/>
          </a:stretch>
        </p:blipFill>
        <p:spPr>
          <a:xfrm>
            <a:off x="4247294" y="640080"/>
            <a:ext cx="7268815" cy="5578816"/>
          </a:xfrm>
          <a:prstGeom prst="rect">
            <a:avLst/>
          </a:prstGeom>
        </p:spPr>
      </p:pic>
    </p:spTree>
    <p:extLst>
      <p:ext uri="{BB962C8B-B14F-4D97-AF65-F5344CB8AC3E}">
        <p14:creationId xmlns:p14="http://schemas.microsoft.com/office/powerpoint/2010/main" val="2917958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6B156-C9EB-9CAE-5087-6B417B5579E8}"/>
              </a:ext>
            </a:extLst>
          </p:cNvPr>
          <p:cNvSpPr>
            <a:spLocks noGrp="1"/>
          </p:cNvSpPr>
          <p:nvPr>
            <p:ph type="title"/>
          </p:nvPr>
        </p:nvSpPr>
        <p:spPr>
          <a:xfrm>
            <a:off x="838200" y="365125"/>
            <a:ext cx="10515600" cy="939197"/>
          </a:xfrm>
        </p:spPr>
        <p:txBody>
          <a:bodyPr/>
          <a:lstStyle/>
          <a:p>
            <a:r>
              <a:rPr lang="en-US" b="1">
                <a:cs typeface="Calibri Light"/>
              </a:rPr>
              <a:t>Multi Stage Graphs</a:t>
            </a:r>
            <a:endParaRPr lang="en-US"/>
          </a:p>
        </p:txBody>
      </p:sp>
      <p:sp>
        <p:nvSpPr>
          <p:cNvPr id="3" name="Content Placeholder 2">
            <a:extLst>
              <a:ext uri="{FF2B5EF4-FFF2-40B4-BE49-F238E27FC236}">
                <a16:creationId xmlns:a16="http://schemas.microsoft.com/office/drawing/2014/main" id="{A3A114DF-24C1-81C5-B7D8-F5497CA61728}"/>
              </a:ext>
            </a:extLst>
          </p:cNvPr>
          <p:cNvSpPr>
            <a:spLocks noGrp="1"/>
          </p:cNvSpPr>
          <p:nvPr>
            <p:ph idx="1"/>
          </p:nvPr>
        </p:nvSpPr>
        <p:spPr>
          <a:xfrm>
            <a:off x="838200" y="1460725"/>
            <a:ext cx="10998557" cy="5285054"/>
          </a:xfrm>
        </p:spPr>
        <p:txBody>
          <a:bodyPr vert="horz" lIns="91440" tIns="45720" rIns="91440" bIns="45720" rtlCol="0" anchor="t">
            <a:normAutofit/>
          </a:bodyPr>
          <a:lstStyle/>
          <a:p>
            <a:r>
              <a:rPr lang="en-US">
                <a:ea typeface="+mn-lt"/>
                <a:cs typeface="+mn-lt"/>
              </a:rPr>
              <a:t>A dynamic programming formulation for a k-stage graph problem is obtained by first noticing that every s to t path is the result of a sequence of k – 2 decisions.</a:t>
            </a:r>
          </a:p>
          <a:p>
            <a:r>
              <a:rPr lang="en-US">
                <a:ea typeface="+mn-lt"/>
                <a:cs typeface="+mn-lt"/>
              </a:rPr>
              <a:t>Let </a:t>
            </a:r>
            <a:r>
              <a:rPr lang="en-US" b="1" i="1">
                <a:ea typeface="+mn-lt"/>
                <a:cs typeface="+mn-lt"/>
              </a:rPr>
              <a:t>c (</a:t>
            </a:r>
            <a:r>
              <a:rPr lang="en-US" b="1" i="1" err="1">
                <a:ea typeface="+mn-lt"/>
                <a:cs typeface="+mn-lt"/>
              </a:rPr>
              <a:t>i</a:t>
            </a:r>
            <a:r>
              <a:rPr lang="en-US" b="1" i="1">
                <a:ea typeface="+mn-lt"/>
                <a:cs typeface="+mn-lt"/>
              </a:rPr>
              <a:t>, j) </a:t>
            </a:r>
            <a:r>
              <a:rPr lang="en-US">
                <a:ea typeface="+mn-lt"/>
                <a:cs typeface="+mn-lt"/>
              </a:rPr>
              <a:t>be the cost of the path from source to destination and </a:t>
            </a:r>
            <a:r>
              <a:rPr lang="en-US" b="1" i="1">
                <a:ea typeface="+mn-lt"/>
                <a:cs typeface="+mn-lt"/>
              </a:rPr>
              <a:t>cost(</a:t>
            </a:r>
            <a:r>
              <a:rPr lang="en-US" b="1" i="1" err="1">
                <a:ea typeface="+mn-lt"/>
                <a:cs typeface="+mn-lt"/>
              </a:rPr>
              <a:t>i</a:t>
            </a:r>
            <a:r>
              <a:rPr lang="en-US" b="1" i="1">
                <a:ea typeface="+mn-lt"/>
                <a:cs typeface="+mn-lt"/>
              </a:rPr>
              <a:t>, j) = cost(stage, vertex).</a:t>
            </a:r>
            <a:r>
              <a:rPr lang="en-US">
                <a:ea typeface="+mn-lt"/>
                <a:cs typeface="+mn-lt"/>
              </a:rPr>
              <a:t> Then using the forward approach, we obtain:</a:t>
            </a:r>
          </a:p>
          <a:p>
            <a:endParaRPr lang="en-US">
              <a:cs typeface="Calibri" panose="020F0502020204030204"/>
            </a:endParaRPr>
          </a:p>
        </p:txBody>
      </p:sp>
      <p:pic>
        <p:nvPicPr>
          <p:cNvPr id="4" name="Picture 4" descr="Text&#10;&#10;Description automatically generated">
            <a:extLst>
              <a:ext uri="{FF2B5EF4-FFF2-40B4-BE49-F238E27FC236}">
                <a16:creationId xmlns:a16="http://schemas.microsoft.com/office/drawing/2014/main" id="{8A61497B-2012-DF1B-1D8F-3EB24CB4E5B7}"/>
              </a:ext>
            </a:extLst>
          </p:cNvPr>
          <p:cNvPicPr>
            <a:picLocks noChangeAspect="1"/>
          </p:cNvPicPr>
          <p:nvPr/>
        </p:nvPicPr>
        <p:blipFill>
          <a:blip r:embed="rId2"/>
          <a:stretch>
            <a:fillRect/>
          </a:stretch>
        </p:blipFill>
        <p:spPr>
          <a:xfrm>
            <a:off x="2731356" y="4292728"/>
            <a:ext cx="7207060" cy="1323493"/>
          </a:xfrm>
          <a:prstGeom prst="rect">
            <a:avLst/>
          </a:prstGeom>
        </p:spPr>
      </p:pic>
    </p:spTree>
    <p:extLst>
      <p:ext uri="{BB962C8B-B14F-4D97-AF65-F5344CB8AC3E}">
        <p14:creationId xmlns:p14="http://schemas.microsoft.com/office/powerpoint/2010/main" val="30177819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9924A-FFC1-131C-071C-639C3723418A}"/>
              </a:ext>
            </a:extLst>
          </p:cNvPr>
          <p:cNvSpPr>
            <a:spLocks noGrp="1"/>
          </p:cNvSpPr>
          <p:nvPr>
            <p:ph type="title"/>
          </p:nvPr>
        </p:nvSpPr>
        <p:spPr>
          <a:xfrm>
            <a:off x="572493" y="238539"/>
            <a:ext cx="11018520" cy="1434415"/>
          </a:xfrm>
        </p:spPr>
        <p:txBody>
          <a:bodyPr anchor="b">
            <a:normAutofit/>
          </a:bodyPr>
          <a:lstStyle/>
          <a:p>
            <a:r>
              <a:rPr lang="en-US" b="1" dirty="0">
                <a:cs typeface="Calibri Light"/>
              </a:rPr>
              <a:t>Optimal Binary Search Tree</a:t>
            </a:r>
            <a:endParaRPr lang="en-US" b="1">
              <a:ea typeface="Calibri Light"/>
              <a:cs typeface="Calibri Light"/>
            </a:endParaRP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87EEE8-0090-604D-DAFA-054678E18B3F}"/>
              </a:ext>
            </a:extLst>
          </p:cNvPr>
          <p:cNvSpPr>
            <a:spLocks noGrp="1"/>
          </p:cNvSpPr>
          <p:nvPr>
            <p:ph idx="1"/>
          </p:nvPr>
        </p:nvSpPr>
        <p:spPr>
          <a:xfrm>
            <a:off x="572493" y="2071316"/>
            <a:ext cx="8329931" cy="4119172"/>
          </a:xfrm>
        </p:spPr>
        <p:txBody>
          <a:bodyPr vert="horz" lIns="91440" tIns="45720" rIns="91440" bIns="45720" rtlCol="0" anchor="t">
            <a:normAutofit/>
          </a:bodyPr>
          <a:lstStyle/>
          <a:p>
            <a:r>
              <a:rPr lang="en-US" sz="2400">
                <a:ea typeface="+mn-lt"/>
                <a:cs typeface="+mn-lt"/>
              </a:rPr>
              <a:t>In the above tree, all the nodes on the left subtree are smaller than the value of the root node, and all the nodes on the right subtree are larger than the value of the root node. </a:t>
            </a:r>
            <a:endParaRPr lang="en-US" sz="2400">
              <a:cs typeface="Calibri"/>
            </a:endParaRPr>
          </a:p>
          <a:p>
            <a:r>
              <a:rPr lang="en-US" sz="2400">
                <a:ea typeface="+mn-lt"/>
                <a:cs typeface="+mn-lt"/>
              </a:rPr>
              <a:t>The maximum time required to search a node is equal to the minimum height of the tree, equal to log(n).</a:t>
            </a:r>
          </a:p>
          <a:p>
            <a:r>
              <a:rPr lang="en-US" sz="2400">
                <a:ea typeface="+mn-lt"/>
                <a:cs typeface="+mn-lt"/>
              </a:rPr>
              <a:t>Now we will see how many binary search trees can be made from the given number of keys.</a:t>
            </a:r>
            <a:endParaRPr lang="en-US" sz="2400">
              <a:cs typeface="Calibri" panose="020F0502020204030204"/>
            </a:endParaRPr>
          </a:p>
          <a:p>
            <a:r>
              <a:rPr lang="en-US" sz="2400">
                <a:ea typeface="+mn-lt"/>
                <a:cs typeface="+mn-lt"/>
              </a:rPr>
              <a:t>For example: 10, 20, 30 are the keys, and the following are the binary search trees that can be made out from these keys.</a:t>
            </a:r>
            <a:endParaRPr lang="en-US" sz="2400">
              <a:cs typeface="Calibri" panose="020F0502020204030204"/>
            </a:endParaRPr>
          </a:p>
          <a:p>
            <a:endParaRPr lang="en-US" sz="2400">
              <a:cs typeface="Calibri" panose="020F0502020204030204"/>
            </a:endParaRPr>
          </a:p>
        </p:txBody>
      </p:sp>
      <p:pic>
        <p:nvPicPr>
          <p:cNvPr id="4" name="Picture 4" descr="Text&#10;&#10;Description automatically generated">
            <a:extLst>
              <a:ext uri="{FF2B5EF4-FFF2-40B4-BE49-F238E27FC236}">
                <a16:creationId xmlns:a16="http://schemas.microsoft.com/office/drawing/2014/main" id="{08D1E86D-66AE-14E6-4F78-E6E8F15F7A18}"/>
              </a:ext>
            </a:extLst>
          </p:cNvPr>
          <p:cNvPicPr>
            <a:picLocks noChangeAspect="1"/>
          </p:cNvPicPr>
          <p:nvPr/>
        </p:nvPicPr>
        <p:blipFill rotWithShape="1">
          <a:blip r:embed="rId2"/>
          <a:srcRect l="10569" r="6696" b="2"/>
          <a:stretch/>
        </p:blipFill>
        <p:spPr>
          <a:xfrm>
            <a:off x="9383058" y="2696619"/>
            <a:ext cx="2333244" cy="2416826"/>
          </a:xfrm>
          <a:prstGeom prst="rect">
            <a:avLst/>
          </a:prstGeom>
        </p:spPr>
      </p:pic>
    </p:spTree>
    <p:extLst>
      <p:ext uri="{BB962C8B-B14F-4D97-AF65-F5344CB8AC3E}">
        <p14:creationId xmlns:p14="http://schemas.microsoft.com/office/powerpoint/2010/main" val="16892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Diagram&#10;&#10;Description automatically generated">
            <a:extLst>
              <a:ext uri="{FF2B5EF4-FFF2-40B4-BE49-F238E27FC236}">
                <a16:creationId xmlns:a16="http://schemas.microsoft.com/office/drawing/2014/main" id="{722F2F8E-5662-CF6E-8CF8-5AAB2D7D625A}"/>
              </a:ext>
            </a:extLst>
          </p:cNvPr>
          <p:cNvPicPr>
            <a:picLocks noChangeAspect="1"/>
          </p:cNvPicPr>
          <p:nvPr/>
        </p:nvPicPr>
        <p:blipFill>
          <a:blip r:embed="rId2"/>
          <a:stretch>
            <a:fillRect/>
          </a:stretch>
        </p:blipFill>
        <p:spPr>
          <a:xfrm>
            <a:off x="443552" y="604752"/>
            <a:ext cx="2596212" cy="2458288"/>
          </a:xfrm>
          <a:prstGeom prst="rect">
            <a:avLst/>
          </a:prstGeom>
        </p:spPr>
      </p:pic>
      <p:pic>
        <p:nvPicPr>
          <p:cNvPr id="10" name="Picture 10" descr="Diagram&#10;&#10;Description automatically generated">
            <a:extLst>
              <a:ext uri="{FF2B5EF4-FFF2-40B4-BE49-F238E27FC236}">
                <a16:creationId xmlns:a16="http://schemas.microsoft.com/office/drawing/2014/main" id="{55AF3FBE-F67E-6C60-9FCC-70B23EF75757}"/>
              </a:ext>
            </a:extLst>
          </p:cNvPr>
          <p:cNvPicPr>
            <a:picLocks noChangeAspect="1"/>
          </p:cNvPicPr>
          <p:nvPr/>
        </p:nvPicPr>
        <p:blipFill>
          <a:blip r:embed="rId3"/>
          <a:stretch>
            <a:fillRect/>
          </a:stretch>
        </p:blipFill>
        <p:spPr>
          <a:xfrm>
            <a:off x="3334455" y="596624"/>
            <a:ext cx="2613376" cy="2474540"/>
          </a:xfrm>
          <a:prstGeom prst="rect">
            <a:avLst/>
          </a:prstGeom>
        </p:spPr>
      </p:pic>
      <p:pic>
        <p:nvPicPr>
          <p:cNvPr id="9" name="Picture 9" descr="Diagram, schematic&#10;&#10;Description automatically generated">
            <a:extLst>
              <a:ext uri="{FF2B5EF4-FFF2-40B4-BE49-F238E27FC236}">
                <a16:creationId xmlns:a16="http://schemas.microsoft.com/office/drawing/2014/main" id="{24373C79-E911-521B-4D94-6E661B023E1C}"/>
              </a:ext>
            </a:extLst>
          </p:cNvPr>
          <p:cNvPicPr>
            <a:picLocks noChangeAspect="1"/>
          </p:cNvPicPr>
          <p:nvPr/>
        </p:nvPicPr>
        <p:blipFill>
          <a:blip r:embed="rId4"/>
          <a:stretch>
            <a:fillRect/>
          </a:stretch>
        </p:blipFill>
        <p:spPr>
          <a:xfrm>
            <a:off x="6375256" y="457200"/>
            <a:ext cx="2318643" cy="2753389"/>
          </a:xfrm>
          <a:prstGeom prst="rect">
            <a:avLst/>
          </a:prstGeom>
        </p:spPr>
      </p:pic>
      <p:pic>
        <p:nvPicPr>
          <p:cNvPr id="7" name="Picture 7" descr="Diagram, schematic&#10;&#10;Description automatically generated">
            <a:extLst>
              <a:ext uri="{FF2B5EF4-FFF2-40B4-BE49-F238E27FC236}">
                <a16:creationId xmlns:a16="http://schemas.microsoft.com/office/drawing/2014/main" id="{60FEFB76-A203-C22B-2F42-37B46AAC6101}"/>
              </a:ext>
            </a:extLst>
          </p:cNvPr>
          <p:cNvPicPr>
            <a:picLocks noChangeAspect="1"/>
          </p:cNvPicPr>
          <p:nvPr/>
        </p:nvPicPr>
        <p:blipFill>
          <a:blip r:embed="rId5"/>
          <a:stretch>
            <a:fillRect/>
          </a:stretch>
        </p:blipFill>
        <p:spPr>
          <a:xfrm>
            <a:off x="9279266" y="457200"/>
            <a:ext cx="2313772" cy="2753389"/>
          </a:xfrm>
          <a:prstGeom prst="rect">
            <a:avLst/>
          </a:prstGeom>
        </p:spPr>
      </p:pic>
      <p:pic>
        <p:nvPicPr>
          <p:cNvPr id="8" name="Picture 8" descr="Diagram&#10;&#10;Description automatically generated">
            <a:extLst>
              <a:ext uri="{FF2B5EF4-FFF2-40B4-BE49-F238E27FC236}">
                <a16:creationId xmlns:a16="http://schemas.microsoft.com/office/drawing/2014/main" id="{B3C99F8B-B358-F4C8-3CC2-D48E07CBBA59}"/>
              </a:ext>
            </a:extLst>
          </p:cNvPr>
          <p:cNvPicPr>
            <a:picLocks noChangeAspect="1"/>
          </p:cNvPicPr>
          <p:nvPr/>
        </p:nvPicPr>
        <p:blipFill>
          <a:blip r:embed="rId6"/>
          <a:stretch>
            <a:fillRect/>
          </a:stretch>
        </p:blipFill>
        <p:spPr>
          <a:xfrm>
            <a:off x="1108876" y="3429000"/>
            <a:ext cx="4161533" cy="2926078"/>
          </a:xfrm>
          <a:prstGeom prst="rect">
            <a:avLst/>
          </a:prstGeom>
        </p:spPr>
      </p:pic>
      <p:sp>
        <p:nvSpPr>
          <p:cNvPr id="28" name="Rectangle 16">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CF41EBF-3C69-E56B-7B4C-06A7C6C9CFBA}"/>
              </a:ext>
            </a:extLst>
          </p:cNvPr>
          <p:cNvSpPr>
            <a:spLocks noGrp="1"/>
          </p:cNvSpPr>
          <p:nvPr>
            <p:ph idx="1"/>
          </p:nvPr>
        </p:nvSpPr>
        <p:spPr>
          <a:xfrm>
            <a:off x="6479648" y="4070557"/>
            <a:ext cx="5366610" cy="2628055"/>
          </a:xfrm>
        </p:spPr>
        <p:txBody>
          <a:bodyPr vert="horz" lIns="91440" tIns="45720" rIns="91440" bIns="45720" rtlCol="0" anchor="t">
            <a:noAutofit/>
          </a:bodyPr>
          <a:lstStyle/>
          <a:p>
            <a:r>
              <a:rPr lang="en-US" sz="2000">
                <a:solidFill>
                  <a:srgbClr val="FFFFFF"/>
                </a:solidFill>
                <a:ea typeface="+mn-lt"/>
                <a:cs typeface="+mn-lt"/>
              </a:rPr>
              <a:t>When we use the above formula, then it is found that total 5 number of trees can be created.</a:t>
            </a:r>
            <a:endParaRPr lang="en-US" sz="2000">
              <a:solidFill>
                <a:srgbClr val="FFFFFF"/>
              </a:solidFill>
              <a:cs typeface="Calibri" panose="020F0502020204030204"/>
            </a:endParaRPr>
          </a:p>
          <a:p>
            <a:r>
              <a:rPr lang="en-US" sz="2000">
                <a:solidFill>
                  <a:srgbClr val="FFFFFF"/>
                </a:solidFill>
                <a:ea typeface="+mn-lt"/>
                <a:cs typeface="+mn-lt"/>
              </a:rPr>
              <a:t>The cost required for searching an element depends on the comparisons to be made to search an element. Now, we will calculate the average cost of time of the above binary search trees.</a:t>
            </a:r>
            <a:endParaRPr lang="en-US" sz="2000">
              <a:solidFill>
                <a:srgbClr val="FFFFFF"/>
              </a:solidFill>
              <a:cs typeface="Calibri"/>
            </a:endParaRPr>
          </a:p>
          <a:p>
            <a:endParaRPr lang="en-US" sz="2000">
              <a:solidFill>
                <a:srgbClr val="FFFFFF"/>
              </a:solidFill>
              <a:cs typeface="Calibri"/>
            </a:endParaRPr>
          </a:p>
        </p:txBody>
      </p:sp>
    </p:spTree>
    <p:extLst>
      <p:ext uri="{BB962C8B-B14F-4D97-AF65-F5344CB8AC3E}">
        <p14:creationId xmlns:p14="http://schemas.microsoft.com/office/powerpoint/2010/main" val="1989533874"/>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3A06B6-10AE-D73A-2CDF-AB781B25763B}"/>
              </a:ext>
            </a:extLst>
          </p:cNvPr>
          <p:cNvSpPr>
            <a:spLocks noGrp="1"/>
          </p:cNvSpPr>
          <p:nvPr>
            <p:ph idx="1"/>
          </p:nvPr>
        </p:nvSpPr>
        <p:spPr>
          <a:xfrm>
            <a:off x="677215" y="376752"/>
            <a:ext cx="11148810" cy="5800211"/>
          </a:xfrm>
        </p:spPr>
        <p:txBody>
          <a:bodyPr vert="horz" lIns="91440" tIns="45720" rIns="91440" bIns="45720" rtlCol="0" anchor="t">
            <a:normAutofit lnSpcReduction="10000"/>
          </a:bodyPr>
          <a:lstStyle/>
          <a:p>
            <a:r>
              <a:rPr lang="en-US">
                <a:ea typeface="+mn-lt"/>
                <a:cs typeface="+mn-lt"/>
              </a:rPr>
              <a:t>Till now, we read about the height-balanced binary search tree. </a:t>
            </a:r>
          </a:p>
          <a:p>
            <a:r>
              <a:rPr lang="en-US">
                <a:ea typeface="+mn-lt"/>
                <a:cs typeface="+mn-lt"/>
              </a:rPr>
              <a:t>To find the optimal binary search tree, we will determine the frequency of searching a key.</a:t>
            </a:r>
          </a:p>
          <a:p>
            <a:pPr algn="just"/>
            <a:r>
              <a:rPr lang="en-US">
                <a:ea typeface="+mn-lt"/>
                <a:cs typeface="+mn-lt"/>
              </a:rPr>
              <a:t>Let's assume that frequencies associated with the keys 10, 20, 30 are 3, 2, 5.</a:t>
            </a:r>
            <a:endParaRPr lang="en-US">
              <a:cs typeface="Calibri"/>
            </a:endParaRPr>
          </a:p>
          <a:p>
            <a:pPr algn="just"/>
            <a:endParaRPr lang="en-US">
              <a:cs typeface="Calibri"/>
            </a:endParaRPr>
          </a:p>
          <a:p>
            <a:pPr algn="just"/>
            <a:endParaRPr lang="en-US">
              <a:cs typeface="Calibri"/>
            </a:endParaRPr>
          </a:p>
          <a:p>
            <a:pPr marL="0" indent="0" algn="just">
              <a:buNone/>
            </a:pPr>
            <a:endParaRPr lang="en-US">
              <a:cs typeface="Calibri"/>
            </a:endParaRPr>
          </a:p>
          <a:p>
            <a:pPr marL="0" indent="0" algn="just">
              <a:buNone/>
            </a:pPr>
            <a:endParaRPr lang="en-US">
              <a:cs typeface="Calibri"/>
            </a:endParaRPr>
          </a:p>
          <a:p>
            <a:pPr algn="just"/>
            <a:r>
              <a:rPr lang="en-US">
                <a:cs typeface="Calibri"/>
              </a:rPr>
              <a:t>The above trees have different frequencies. The tree with the lowest frequency would be considered the optimal binary search tree. The tree with the frequency 17 is the lowest, so it would be considered as the optimal binary search tree.</a:t>
            </a:r>
            <a:br>
              <a:rPr lang="en-US"/>
            </a:br>
            <a:endParaRPr lang="en-US">
              <a:cs typeface="Calibri" panose="020F0502020204030204"/>
            </a:endParaRPr>
          </a:p>
        </p:txBody>
      </p:sp>
      <p:graphicFrame>
        <p:nvGraphicFramePr>
          <p:cNvPr id="5" name="Table 4">
            <a:extLst>
              <a:ext uri="{FF2B5EF4-FFF2-40B4-BE49-F238E27FC236}">
                <a16:creationId xmlns:a16="http://schemas.microsoft.com/office/drawing/2014/main" id="{F5355679-C12F-4ACF-37BC-7D90AA0DA0F0}"/>
              </a:ext>
            </a:extLst>
          </p:cNvPr>
          <p:cNvGraphicFramePr>
            <a:graphicFrameLocks noGrp="1"/>
          </p:cNvGraphicFramePr>
          <p:nvPr>
            <p:extLst>
              <p:ext uri="{D42A27DB-BD31-4B8C-83A1-F6EECF244321}">
                <p14:modId xmlns:p14="http://schemas.microsoft.com/office/powerpoint/2010/main" val="3997107820"/>
              </p:ext>
            </p:extLst>
          </p:nvPr>
        </p:nvGraphicFramePr>
        <p:xfrm>
          <a:off x="999186" y="2692758"/>
          <a:ext cx="10515600" cy="9144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4201038457"/>
                    </a:ext>
                  </a:extLst>
                </a:gridCol>
                <a:gridCol w="2628900">
                  <a:extLst>
                    <a:ext uri="{9D8B030D-6E8A-4147-A177-3AD203B41FA5}">
                      <a16:colId xmlns:a16="http://schemas.microsoft.com/office/drawing/2014/main" val="3122312319"/>
                    </a:ext>
                  </a:extLst>
                </a:gridCol>
                <a:gridCol w="2628900">
                  <a:extLst>
                    <a:ext uri="{9D8B030D-6E8A-4147-A177-3AD203B41FA5}">
                      <a16:colId xmlns:a16="http://schemas.microsoft.com/office/drawing/2014/main" val="1822407442"/>
                    </a:ext>
                  </a:extLst>
                </a:gridCol>
                <a:gridCol w="2628900">
                  <a:extLst>
                    <a:ext uri="{9D8B030D-6E8A-4147-A177-3AD203B41FA5}">
                      <a16:colId xmlns:a16="http://schemas.microsoft.com/office/drawing/2014/main" val="3752012942"/>
                    </a:ext>
                  </a:extLst>
                </a:gridCol>
              </a:tblGrid>
              <a:tr h="361950">
                <a:tc>
                  <a:txBody>
                    <a:bodyPr/>
                    <a:lstStyle/>
                    <a:p>
                      <a:pPr algn="l" fontAlgn="base"/>
                      <a:r>
                        <a:rPr lang="en-US" sz="2400">
                          <a:effectLst/>
                        </a:rPr>
                        <a:t>Keys​</a:t>
                      </a:r>
                      <a:endParaRPr lang="en-US" b="1" i="0">
                        <a:solidFill>
                          <a:srgbClr val="FFFFFF"/>
                        </a:solidFill>
                        <a:effectLst/>
                      </a:endParaRPr>
                    </a:p>
                  </a:txBody>
                  <a:tcPr/>
                </a:tc>
                <a:tc>
                  <a:txBody>
                    <a:bodyPr/>
                    <a:lstStyle/>
                    <a:p>
                      <a:pPr algn="l" fontAlgn="base"/>
                      <a:r>
                        <a:rPr lang="en-US" sz="2400">
                          <a:effectLst/>
                        </a:rPr>
                        <a:t>10</a:t>
                      </a:r>
                      <a:endParaRPr lang="en-US" b="1" i="0">
                        <a:solidFill>
                          <a:srgbClr val="FFFFFF"/>
                        </a:solidFill>
                        <a:effectLst/>
                      </a:endParaRPr>
                    </a:p>
                  </a:txBody>
                  <a:tcPr/>
                </a:tc>
                <a:tc>
                  <a:txBody>
                    <a:bodyPr/>
                    <a:lstStyle/>
                    <a:p>
                      <a:pPr algn="l" fontAlgn="base"/>
                      <a:r>
                        <a:rPr lang="en-US" sz="2400">
                          <a:effectLst/>
                        </a:rPr>
                        <a:t>20​</a:t>
                      </a:r>
                      <a:endParaRPr lang="en-US" b="1" i="0">
                        <a:solidFill>
                          <a:srgbClr val="FFFFFF"/>
                        </a:solidFill>
                        <a:effectLst/>
                      </a:endParaRPr>
                    </a:p>
                  </a:txBody>
                  <a:tcPr/>
                </a:tc>
                <a:tc>
                  <a:txBody>
                    <a:bodyPr/>
                    <a:lstStyle/>
                    <a:p>
                      <a:pPr algn="l" fontAlgn="base"/>
                      <a:r>
                        <a:rPr lang="en-US" sz="2400">
                          <a:effectLst/>
                        </a:rPr>
                        <a:t>30​</a:t>
                      </a:r>
                      <a:endParaRPr lang="en-US" b="1" i="0">
                        <a:solidFill>
                          <a:srgbClr val="FFFFFF"/>
                        </a:solidFill>
                        <a:effectLst/>
                      </a:endParaRPr>
                    </a:p>
                  </a:txBody>
                  <a:tcPr/>
                </a:tc>
                <a:extLst>
                  <a:ext uri="{0D108BD9-81ED-4DB2-BD59-A6C34878D82A}">
                    <a16:rowId xmlns:a16="http://schemas.microsoft.com/office/drawing/2014/main" val="757996219"/>
                  </a:ext>
                </a:extLst>
              </a:tr>
              <a:tr h="361950">
                <a:tc>
                  <a:txBody>
                    <a:bodyPr/>
                    <a:lstStyle/>
                    <a:p>
                      <a:pPr algn="l" fontAlgn="base"/>
                      <a:r>
                        <a:rPr lang="en-US" sz="2400">
                          <a:effectLst/>
                        </a:rPr>
                        <a:t>Frequency​</a:t>
                      </a:r>
                      <a:endParaRPr lang="en-US" b="0" i="0">
                        <a:solidFill>
                          <a:srgbClr val="000000"/>
                        </a:solidFill>
                        <a:effectLst/>
                      </a:endParaRPr>
                    </a:p>
                  </a:txBody>
                  <a:tcPr/>
                </a:tc>
                <a:tc>
                  <a:txBody>
                    <a:bodyPr/>
                    <a:lstStyle/>
                    <a:p>
                      <a:pPr algn="l" fontAlgn="base"/>
                      <a:r>
                        <a:rPr lang="en-US" sz="2400">
                          <a:effectLst/>
                        </a:rPr>
                        <a:t>3</a:t>
                      </a:r>
                      <a:endParaRPr lang="en-US" b="0" i="0">
                        <a:solidFill>
                          <a:srgbClr val="000000"/>
                        </a:solidFill>
                        <a:effectLst/>
                      </a:endParaRPr>
                    </a:p>
                  </a:txBody>
                  <a:tcPr/>
                </a:tc>
                <a:tc>
                  <a:txBody>
                    <a:bodyPr/>
                    <a:lstStyle/>
                    <a:p>
                      <a:pPr algn="l" fontAlgn="base"/>
                      <a:r>
                        <a:rPr lang="en-US" sz="2400">
                          <a:effectLst/>
                        </a:rPr>
                        <a:t>2</a:t>
                      </a:r>
                      <a:endParaRPr lang="en-US" b="0" i="0">
                        <a:solidFill>
                          <a:srgbClr val="000000"/>
                        </a:solidFill>
                        <a:effectLst/>
                      </a:endParaRPr>
                    </a:p>
                  </a:txBody>
                  <a:tcPr/>
                </a:tc>
                <a:tc>
                  <a:txBody>
                    <a:bodyPr/>
                    <a:lstStyle/>
                    <a:p>
                      <a:pPr algn="l" fontAlgn="base"/>
                      <a:r>
                        <a:rPr lang="en-US" sz="2400">
                          <a:effectLst/>
                        </a:rPr>
                        <a:t>5</a:t>
                      </a:r>
                      <a:endParaRPr lang="en-US" b="0" i="0">
                        <a:solidFill>
                          <a:srgbClr val="000000"/>
                        </a:solidFill>
                        <a:effectLst/>
                      </a:endParaRPr>
                    </a:p>
                  </a:txBody>
                  <a:tcPr/>
                </a:tc>
                <a:extLst>
                  <a:ext uri="{0D108BD9-81ED-4DB2-BD59-A6C34878D82A}">
                    <a16:rowId xmlns:a16="http://schemas.microsoft.com/office/drawing/2014/main" val="3292384501"/>
                  </a:ext>
                </a:extLst>
              </a:tr>
            </a:tbl>
          </a:graphicData>
        </a:graphic>
      </p:graphicFrame>
    </p:spTree>
    <p:extLst>
      <p:ext uri="{BB962C8B-B14F-4D97-AF65-F5344CB8AC3E}">
        <p14:creationId xmlns:p14="http://schemas.microsoft.com/office/powerpoint/2010/main" val="32039495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9B9BA683-AF31-3788-6ABA-E548E5940C82}"/>
              </a:ext>
            </a:extLst>
          </p:cNvPr>
          <p:cNvSpPr>
            <a:spLocks noGrp="1"/>
          </p:cNvSpPr>
          <p:nvPr>
            <p:ph type="title"/>
          </p:nvPr>
        </p:nvSpPr>
        <p:spPr>
          <a:xfrm>
            <a:off x="497973" y="393380"/>
            <a:ext cx="7655427" cy="739881"/>
          </a:xfrm>
        </p:spPr>
        <p:txBody>
          <a:bodyPr vert="horz" lIns="91440" tIns="45720" rIns="91440" bIns="45720" rtlCol="0" anchor="b">
            <a:normAutofit/>
          </a:bodyPr>
          <a:lstStyle/>
          <a:p>
            <a:r>
              <a:rPr lang="en-US" sz="3100" b="1"/>
              <a:t>Dynamic Approach Optimal Binary Search Trees</a:t>
            </a:r>
          </a:p>
        </p:txBody>
      </p:sp>
      <p:pic>
        <p:nvPicPr>
          <p:cNvPr id="4" name="Picture 5">
            <a:extLst>
              <a:ext uri="{FF2B5EF4-FFF2-40B4-BE49-F238E27FC236}">
                <a16:creationId xmlns:a16="http://schemas.microsoft.com/office/drawing/2014/main" id="{B21FEAF8-A1E1-6782-98E8-7EFA1E2D214E}"/>
              </a:ext>
            </a:extLst>
          </p:cNvPr>
          <p:cNvPicPr>
            <a:picLocks noChangeAspect="1"/>
          </p:cNvPicPr>
          <p:nvPr/>
        </p:nvPicPr>
        <p:blipFill>
          <a:blip r:embed="rId2"/>
          <a:stretch>
            <a:fillRect/>
          </a:stretch>
        </p:blipFill>
        <p:spPr>
          <a:xfrm>
            <a:off x="6752715" y="2179894"/>
            <a:ext cx="5063059" cy="3755433"/>
          </a:xfrm>
          <a:prstGeom prst="rect">
            <a:avLst/>
          </a:prstGeom>
        </p:spPr>
      </p:pic>
      <p:pic>
        <p:nvPicPr>
          <p:cNvPr id="3" name="Picture 3" descr="Diagram&#10;&#10;Description automatically generated">
            <a:extLst>
              <a:ext uri="{FF2B5EF4-FFF2-40B4-BE49-F238E27FC236}">
                <a16:creationId xmlns:a16="http://schemas.microsoft.com/office/drawing/2014/main" id="{60293C90-6B9B-5035-9E95-109CDCD7D84E}"/>
              </a:ext>
            </a:extLst>
          </p:cNvPr>
          <p:cNvPicPr>
            <a:picLocks noGrp="1" noChangeAspect="1"/>
          </p:cNvPicPr>
          <p:nvPr>
            <p:ph idx="1"/>
          </p:nvPr>
        </p:nvPicPr>
        <p:blipFill>
          <a:blip r:embed="rId3"/>
          <a:stretch>
            <a:fillRect/>
          </a:stretch>
        </p:blipFill>
        <p:spPr>
          <a:xfrm>
            <a:off x="832" y="2390567"/>
            <a:ext cx="5492355" cy="2454163"/>
          </a:xfrm>
          <a:prstGeom prst="rect">
            <a:avLst/>
          </a:prstGeom>
        </p:spPr>
      </p:pic>
      <p:sp>
        <p:nvSpPr>
          <p:cNvPr id="13" name="Freeform: Shape 12">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2FFC52C-2B0D-6CA9-7FA2-6CB8648A0C8A}"/>
              </a:ext>
            </a:extLst>
          </p:cNvPr>
          <p:cNvSpPr txBox="1"/>
          <p:nvPr/>
        </p:nvSpPr>
        <p:spPr>
          <a:xfrm>
            <a:off x="375633" y="4950316"/>
            <a:ext cx="64592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rgbClr val="333333"/>
                </a:solidFill>
                <a:latin typeface="inter-regular"/>
                <a:ea typeface="inter-regular"/>
                <a:cs typeface="inter-regular"/>
              </a:rPr>
              <a:t>General formula for calculating the minimum cost is:</a:t>
            </a:r>
          </a:p>
          <a:p>
            <a:pPr algn="just"/>
            <a:r>
              <a:rPr lang="en-US" sz="2400" b="1" i="1" dirty="0">
                <a:solidFill>
                  <a:srgbClr val="333333"/>
                </a:solidFill>
                <a:latin typeface="inter-regular"/>
                <a:ea typeface="inter-regular"/>
                <a:cs typeface="inter-regular"/>
              </a:rPr>
              <a:t>C[</a:t>
            </a:r>
            <a:r>
              <a:rPr lang="en-US" sz="2400" b="1" i="1" dirty="0" err="1">
                <a:solidFill>
                  <a:srgbClr val="333333"/>
                </a:solidFill>
                <a:latin typeface="inter-regular"/>
                <a:ea typeface="inter-regular"/>
                <a:cs typeface="inter-regular"/>
              </a:rPr>
              <a:t>i,j</a:t>
            </a:r>
            <a:r>
              <a:rPr lang="en-US" sz="2400" b="1" i="1" dirty="0">
                <a:solidFill>
                  <a:srgbClr val="333333"/>
                </a:solidFill>
                <a:latin typeface="inter-regular"/>
                <a:ea typeface="inter-regular"/>
                <a:cs typeface="inter-regular"/>
              </a:rPr>
              <a:t>] = min (I&lt;k&lt;=j){c[</a:t>
            </a:r>
            <a:r>
              <a:rPr lang="en-US" sz="2400" b="1" i="1" dirty="0" err="1">
                <a:solidFill>
                  <a:srgbClr val="333333"/>
                </a:solidFill>
                <a:latin typeface="inter-regular"/>
                <a:ea typeface="inter-regular"/>
                <a:cs typeface="inter-regular"/>
              </a:rPr>
              <a:t>i</a:t>
            </a:r>
            <a:r>
              <a:rPr lang="en-US" sz="2400" b="1" i="1" dirty="0">
                <a:solidFill>
                  <a:srgbClr val="333333"/>
                </a:solidFill>
                <a:latin typeface="inter-regular"/>
                <a:ea typeface="inter-regular"/>
                <a:cs typeface="inter-regular"/>
              </a:rPr>
              <a:t>, k-1] + c[</a:t>
            </a:r>
            <a:r>
              <a:rPr lang="en-US" sz="2400" b="1" i="1" dirty="0" err="1">
                <a:solidFill>
                  <a:srgbClr val="333333"/>
                </a:solidFill>
                <a:latin typeface="inter-regular"/>
                <a:ea typeface="inter-regular"/>
                <a:cs typeface="inter-regular"/>
              </a:rPr>
              <a:t>k,j</a:t>
            </a:r>
            <a:r>
              <a:rPr lang="en-US" sz="2400" b="1" i="1" dirty="0">
                <a:solidFill>
                  <a:srgbClr val="333333"/>
                </a:solidFill>
                <a:latin typeface="inter-regular"/>
                <a:ea typeface="inter-regular"/>
                <a:cs typeface="inter-regular"/>
              </a:rPr>
              <a:t>]} + w(</a:t>
            </a:r>
            <a:r>
              <a:rPr lang="en-US" sz="2400" b="1" i="1" dirty="0" err="1">
                <a:solidFill>
                  <a:srgbClr val="333333"/>
                </a:solidFill>
                <a:latin typeface="inter-regular"/>
                <a:ea typeface="inter-regular"/>
                <a:cs typeface="inter-regular"/>
              </a:rPr>
              <a:t>i,j</a:t>
            </a:r>
            <a:r>
              <a:rPr lang="en-US" sz="2400" b="1" i="1" dirty="0">
                <a:solidFill>
                  <a:srgbClr val="333333"/>
                </a:solidFill>
                <a:latin typeface="inter-regular"/>
                <a:ea typeface="inter-regular"/>
                <a:cs typeface="inter-regular"/>
              </a:rPr>
              <a:t>)</a:t>
            </a:r>
            <a:endParaRPr lang="en-US" sz="2400" b="1" i="1" dirty="0">
              <a:cs typeface="Calibri"/>
            </a:endParaRPr>
          </a:p>
        </p:txBody>
      </p:sp>
    </p:spTree>
    <p:extLst>
      <p:ext uri="{BB962C8B-B14F-4D97-AF65-F5344CB8AC3E}">
        <p14:creationId xmlns:p14="http://schemas.microsoft.com/office/powerpoint/2010/main" val="34437814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689713-9155-ED10-A239-71F1D4DA7BBC}"/>
              </a:ext>
            </a:extLst>
          </p:cNvPr>
          <p:cNvSpPr>
            <a:spLocks noGrp="1"/>
          </p:cNvSpPr>
          <p:nvPr>
            <p:ph idx="1"/>
          </p:nvPr>
        </p:nvSpPr>
        <p:spPr>
          <a:xfrm>
            <a:off x="838200" y="441147"/>
            <a:ext cx="11052219" cy="6143646"/>
          </a:xfrm>
        </p:spPr>
        <p:txBody>
          <a:bodyPr vert="horz" lIns="91440" tIns="45720" rIns="91440" bIns="45720" rtlCol="0" anchor="t">
            <a:normAutofit/>
          </a:bodyPr>
          <a:lstStyle/>
          <a:p>
            <a:pPr algn="just"/>
            <a:r>
              <a:rPr lang="en-US" b="1">
                <a:ea typeface="+mn-lt"/>
                <a:cs typeface="+mn-lt"/>
              </a:rPr>
              <a:t>First, we will calculate the values where j-</a:t>
            </a:r>
            <a:r>
              <a:rPr lang="en-US" b="1" err="1">
                <a:ea typeface="+mn-lt"/>
                <a:cs typeface="+mn-lt"/>
              </a:rPr>
              <a:t>i</a:t>
            </a:r>
            <a:r>
              <a:rPr lang="en-US" b="1">
                <a:ea typeface="+mn-lt"/>
                <a:cs typeface="+mn-lt"/>
              </a:rPr>
              <a:t> is equal to zero.</a:t>
            </a:r>
            <a:endParaRPr lang="en-US">
              <a:cs typeface="Calibri" panose="020F0502020204030204"/>
            </a:endParaRPr>
          </a:p>
          <a:p>
            <a:pPr algn="just"/>
            <a:r>
              <a:rPr lang="en-US">
                <a:ea typeface="+mn-lt"/>
                <a:cs typeface="+mn-lt"/>
              </a:rPr>
              <a:t>When </a:t>
            </a:r>
            <a:r>
              <a:rPr lang="en-US" err="1">
                <a:ea typeface="+mn-lt"/>
                <a:cs typeface="+mn-lt"/>
              </a:rPr>
              <a:t>i</a:t>
            </a:r>
            <a:r>
              <a:rPr lang="en-US">
                <a:ea typeface="+mn-lt"/>
                <a:cs typeface="+mn-lt"/>
              </a:rPr>
              <a:t>=0, j=0, then j-</a:t>
            </a:r>
            <a:r>
              <a:rPr lang="en-US" err="1">
                <a:ea typeface="+mn-lt"/>
                <a:cs typeface="+mn-lt"/>
              </a:rPr>
              <a:t>i</a:t>
            </a:r>
            <a:r>
              <a:rPr lang="en-US">
                <a:ea typeface="+mn-lt"/>
                <a:cs typeface="+mn-lt"/>
              </a:rPr>
              <a:t> = 0</a:t>
            </a:r>
            <a:endParaRPr lang="en-US"/>
          </a:p>
          <a:p>
            <a:pPr algn="just"/>
            <a:r>
              <a:rPr lang="en-US">
                <a:ea typeface="+mn-lt"/>
                <a:cs typeface="+mn-lt"/>
              </a:rPr>
              <a:t>When </a:t>
            </a:r>
            <a:r>
              <a:rPr lang="en-US" err="1">
                <a:ea typeface="+mn-lt"/>
                <a:cs typeface="+mn-lt"/>
              </a:rPr>
              <a:t>i</a:t>
            </a:r>
            <a:r>
              <a:rPr lang="en-US">
                <a:ea typeface="+mn-lt"/>
                <a:cs typeface="+mn-lt"/>
              </a:rPr>
              <a:t> = 1, j=1, then j-</a:t>
            </a:r>
            <a:r>
              <a:rPr lang="en-US" err="1">
                <a:ea typeface="+mn-lt"/>
                <a:cs typeface="+mn-lt"/>
              </a:rPr>
              <a:t>i</a:t>
            </a:r>
            <a:r>
              <a:rPr lang="en-US">
                <a:ea typeface="+mn-lt"/>
                <a:cs typeface="+mn-lt"/>
              </a:rPr>
              <a:t> = 0</a:t>
            </a:r>
            <a:endParaRPr lang="en-US"/>
          </a:p>
          <a:p>
            <a:pPr algn="just"/>
            <a:r>
              <a:rPr lang="en-US">
                <a:ea typeface="+mn-lt"/>
                <a:cs typeface="+mn-lt"/>
              </a:rPr>
              <a:t>When </a:t>
            </a:r>
            <a:r>
              <a:rPr lang="en-US" err="1">
                <a:ea typeface="+mn-lt"/>
                <a:cs typeface="+mn-lt"/>
              </a:rPr>
              <a:t>i</a:t>
            </a:r>
            <a:r>
              <a:rPr lang="en-US">
                <a:ea typeface="+mn-lt"/>
                <a:cs typeface="+mn-lt"/>
              </a:rPr>
              <a:t> = 2, j=2, then j-</a:t>
            </a:r>
            <a:r>
              <a:rPr lang="en-US" err="1">
                <a:ea typeface="+mn-lt"/>
                <a:cs typeface="+mn-lt"/>
              </a:rPr>
              <a:t>i</a:t>
            </a:r>
            <a:r>
              <a:rPr lang="en-US">
                <a:ea typeface="+mn-lt"/>
                <a:cs typeface="+mn-lt"/>
              </a:rPr>
              <a:t> = 0</a:t>
            </a:r>
            <a:endParaRPr lang="en-US"/>
          </a:p>
          <a:p>
            <a:pPr algn="just"/>
            <a:r>
              <a:rPr lang="en-US">
                <a:ea typeface="+mn-lt"/>
                <a:cs typeface="+mn-lt"/>
              </a:rPr>
              <a:t>When </a:t>
            </a:r>
            <a:r>
              <a:rPr lang="en-US" err="1">
                <a:ea typeface="+mn-lt"/>
                <a:cs typeface="+mn-lt"/>
              </a:rPr>
              <a:t>i</a:t>
            </a:r>
            <a:r>
              <a:rPr lang="en-US">
                <a:ea typeface="+mn-lt"/>
                <a:cs typeface="+mn-lt"/>
              </a:rPr>
              <a:t> = 3, j=3, then j-</a:t>
            </a:r>
            <a:r>
              <a:rPr lang="en-US" err="1">
                <a:ea typeface="+mn-lt"/>
                <a:cs typeface="+mn-lt"/>
              </a:rPr>
              <a:t>i</a:t>
            </a:r>
            <a:r>
              <a:rPr lang="en-US">
                <a:ea typeface="+mn-lt"/>
                <a:cs typeface="+mn-lt"/>
              </a:rPr>
              <a:t> = 0</a:t>
            </a:r>
            <a:endParaRPr lang="en-US"/>
          </a:p>
          <a:p>
            <a:pPr algn="just"/>
            <a:r>
              <a:rPr lang="en-US">
                <a:ea typeface="+mn-lt"/>
                <a:cs typeface="+mn-lt"/>
              </a:rPr>
              <a:t>When </a:t>
            </a:r>
            <a:r>
              <a:rPr lang="en-US" err="1">
                <a:ea typeface="+mn-lt"/>
                <a:cs typeface="+mn-lt"/>
              </a:rPr>
              <a:t>i</a:t>
            </a:r>
            <a:r>
              <a:rPr lang="en-US">
                <a:ea typeface="+mn-lt"/>
                <a:cs typeface="+mn-lt"/>
              </a:rPr>
              <a:t> = 4, j=4, then j-</a:t>
            </a:r>
            <a:r>
              <a:rPr lang="en-US" err="1">
                <a:ea typeface="+mn-lt"/>
                <a:cs typeface="+mn-lt"/>
              </a:rPr>
              <a:t>i</a:t>
            </a:r>
            <a:r>
              <a:rPr lang="en-US">
                <a:ea typeface="+mn-lt"/>
                <a:cs typeface="+mn-lt"/>
              </a:rPr>
              <a:t> = 0</a:t>
            </a:r>
            <a:endParaRPr lang="en-US"/>
          </a:p>
          <a:p>
            <a:pPr algn="just"/>
            <a:r>
              <a:rPr lang="en-US">
                <a:ea typeface="+mn-lt"/>
                <a:cs typeface="+mn-lt"/>
              </a:rPr>
              <a:t>Therefore, c[0, 0] = 0, c[1 , 1] = 0, c[2,2] = 0, c[3,3] = 0, c[4,4] = 0</a:t>
            </a:r>
            <a:endParaRPr lang="en-US"/>
          </a:p>
          <a:p>
            <a:pPr algn="just"/>
            <a:r>
              <a:rPr lang="en-US" b="1">
                <a:ea typeface="+mn-lt"/>
                <a:cs typeface="+mn-lt"/>
              </a:rPr>
              <a:t>Now we will calculate the values where j-</a:t>
            </a:r>
            <a:r>
              <a:rPr lang="en-US" b="1" err="1">
                <a:ea typeface="+mn-lt"/>
                <a:cs typeface="+mn-lt"/>
              </a:rPr>
              <a:t>i</a:t>
            </a:r>
            <a:r>
              <a:rPr lang="en-US" b="1">
                <a:ea typeface="+mn-lt"/>
                <a:cs typeface="+mn-lt"/>
              </a:rPr>
              <a:t> equal to 1.</a:t>
            </a:r>
            <a:endParaRPr lang="en-US">
              <a:cs typeface="Calibri"/>
            </a:endParaRPr>
          </a:p>
          <a:p>
            <a:pPr algn="just"/>
            <a:r>
              <a:rPr lang="en-US">
                <a:ea typeface="+mn-lt"/>
                <a:cs typeface="+mn-lt"/>
              </a:rPr>
              <a:t>When j=1, </a:t>
            </a:r>
            <a:r>
              <a:rPr lang="en-US" err="1">
                <a:ea typeface="+mn-lt"/>
                <a:cs typeface="+mn-lt"/>
              </a:rPr>
              <a:t>i</a:t>
            </a:r>
            <a:r>
              <a:rPr lang="en-US">
                <a:ea typeface="+mn-lt"/>
                <a:cs typeface="+mn-lt"/>
              </a:rPr>
              <a:t>=0 then j-</a:t>
            </a:r>
            <a:r>
              <a:rPr lang="en-US" err="1">
                <a:ea typeface="+mn-lt"/>
                <a:cs typeface="+mn-lt"/>
              </a:rPr>
              <a:t>i</a:t>
            </a:r>
            <a:r>
              <a:rPr lang="en-US">
                <a:ea typeface="+mn-lt"/>
                <a:cs typeface="+mn-lt"/>
              </a:rPr>
              <a:t> = 1</a:t>
            </a:r>
            <a:endParaRPr lang="en-US"/>
          </a:p>
          <a:p>
            <a:pPr algn="just"/>
            <a:r>
              <a:rPr lang="en-US">
                <a:ea typeface="+mn-lt"/>
                <a:cs typeface="+mn-lt"/>
              </a:rPr>
              <a:t>When j=2, </a:t>
            </a:r>
            <a:r>
              <a:rPr lang="en-US" err="1">
                <a:ea typeface="+mn-lt"/>
                <a:cs typeface="+mn-lt"/>
              </a:rPr>
              <a:t>i</a:t>
            </a:r>
            <a:r>
              <a:rPr lang="en-US">
                <a:ea typeface="+mn-lt"/>
                <a:cs typeface="+mn-lt"/>
              </a:rPr>
              <a:t>=1 then j-</a:t>
            </a:r>
            <a:r>
              <a:rPr lang="en-US" err="1">
                <a:ea typeface="+mn-lt"/>
                <a:cs typeface="+mn-lt"/>
              </a:rPr>
              <a:t>i</a:t>
            </a:r>
            <a:r>
              <a:rPr lang="en-US">
                <a:ea typeface="+mn-lt"/>
                <a:cs typeface="+mn-lt"/>
              </a:rPr>
              <a:t> = 1</a:t>
            </a:r>
            <a:endParaRPr lang="en-US">
              <a:cs typeface="Calibri"/>
            </a:endParaRPr>
          </a:p>
          <a:p>
            <a:pPr algn="just"/>
            <a:r>
              <a:rPr lang="en-US">
                <a:ea typeface="+mn-lt"/>
                <a:cs typeface="+mn-lt"/>
              </a:rPr>
              <a:t>When j=3, </a:t>
            </a:r>
            <a:r>
              <a:rPr lang="en-US" err="1">
                <a:ea typeface="+mn-lt"/>
                <a:cs typeface="+mn-lt"/>
              </a:rPr>
              <a:t>i</a:t>
            </a:r>
            <a:r>
              <a:rPr lang="en-US">
                <a:ea typeface="+mn-lt"/>
                <a:cs typeface="+mn-lt"/>
              </a:rPr>
              <a:t>=2 then j-</a:t>
            </a:r>
            <a:r>
              <a:rPr lang="en-US" err="1">
                <a:ea typeface="+mn-lt"/>
                <a:cs typeface="+mn-lt"/>
              </a:rPr>
              <a:t>i</a:t>
            </a:r>
            <a:r>
              <a:rPr lang="en-US">
                <a:ea typeface="+mn-lt"/>
                <a:cs typeface="+mn-lt"/>
              </a:rPr>
              <a:t> = 1</a:t>
            </a:r>
            <a:endParaRPr lang="en-US"/>
          </a:p>
          <a:p>
            <a:pPr algn="just"/>
            <a:r>
              <a:rPr lang="en-US">
                <a:ea typeface="+mn-lt"/>
                <a:cs typeface="+mn-lt"/>
              </a:rPr>
              <a:t>When j=4, </a:t>
            </a:r>
            <a:r>
              <a:rPr lang="en-US" err="1">
                <a:ea typeface="+mn-lt"/>
                <a:cs typeface="+mn-lt"/>
              </a:rPr>
              <a:t>i</a:t>
            </a:r>
            <a:r>
              <a:rPr lang="en-US">
                <a:ea typeface="+mn-lt"/>
                <a:cs typeface="+mn-lt"/>
              </a:rPr>
              <a:t>=3 then j-</a:t>
            </a:r>
            <a:r>
              <a:rPr lang="en-US" err="1">
                <a:ea typeface="+mn-lt"/>
                <a:cs typeface="+mn-lt"/>
              </a:rPr>
              <a:t>i</a:t>
            </a:r>
            <a:r>
              <a:rPr lang="en-US">
                <a:ea typeface="+mn-lt"/>
                <a:cs typeface="+mn-lt"/>
              </a:rPr>
              <a:t> = 1</a:t>
            </a:r>
            <a:endParaRPr lang="en-US"/>
          </a:p>
          <a:p>
            <a:pPr algn="just"/>
            <a:endParaRPr lang="en-US">
              <a:cs typeface="Calibri"/>
            </a:endParaRPr>
          </a:p>
          <a:p>
            <a:endParaRPr lang="en-US">
              <a:cs typeface="Calibri"/>
            </a:endParaRPr>
          </a:p>
        </p:txBody>
      </p:sp>
    </p:spTree>
    <p:extLst>
      <p:ext uri="{BB962C8B-B14F-4D97-AF65-F5344CB8AC3E}">
        <p14:creationId xmlns:p14="http://schemas.microsoft.com/office/powerpoint/2010/main" val="149600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Arc 2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3" descr="A picture containing calendar&#10;&#10;Description automatically generated">
            <a:extLst>
              <a:ext uri="{FF2B5EF4-FFF2-40B4-BE49-F238E27FC236}">
                <a16:creationId xmlns:a16="http://schemas.microsoft.com/office/drawing/2014/main" id="{7182639A-3C1C-6ACD-B23A-0A00FF4530C1}"/>
              </a:ext>
            </a:extLst>
          </p:cNvPr>
          <p:cNvPicPr>
            <a:picLocks noChangeAspect="1"/>
          </p:cNvPicPr>
          <p:nvPr/>
        </p:nvPicPr>
        <p:blipFill>
          <a:blip r:embed="rId2"/>
          <a:stretch>
            <a:fillRect/>
          </a:stretch>
        </p:blipFill>
        <p:spPr>
          <a:xfrm>
            <a:off x="355941" y="1436105"/>
            <a:ext cx="4777381" cy="377746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97689713-9155-ED10-A239-71F1D4DA7BBC}"/>
              </a:ext>
            </a:extLst>
          </p:cNvPr>
          <p:cNvSpPr>
            <a:spLocks noGrp="1"/>
          </p:cNvSpPr>
          <p:nvPr>
            <p:ph idx="1"/>
          </p:nvPr>
        </p:nvSpPr>
        <p:spPr>
          <a:xfrm>
            <a:off x="5459554" y="1608266"/>
            <a:ext cx="6567125" cy="4346578"/>
          </a:xfrm>
        </p:spPr>
        <p:txBody>
          <a:bodyPr vert="horz" lIns="91440" tIns="45720" rIns="91440" bIns="45720" rtlCol="0" anchor="t">
            <a:normAutofit/>
          </a:bodyPr>
          <a:lstStyle/>
          <a:p>
            <a:r>
              <a:rPr lang="en-US" sz="2400">
                <a:ea typeface="+mn-lt"/>
                <a:cs typeface="+mn-lt"/>
              </a:rPr>
              <a:t>Now to calculate the cost, we will consider only the jth value.</a:t>
            </a:r>
          </a:p>
          <a:p>
            <a:r>
              <a:rPr lang="en-US" sz="2400">
                <a:ea typeface="+mn-lt"/>
                <a:cs typeface="+mn-lt"/>
              </a:rPr>
              <a:t>The cost of c[0,1] is 4 (The key is 10, and the cost corresponding to key 10 is 4).</a:t>
            </a:r>
            <a:endParaRPr lang="en-US" sz="2400"/>
          </a:p>
          <a:p>
            <a:r>
              <a:rPr lang="en-US" sz="2400">
                <a:ea typeface="+mn-lt"/>
                <a:cs typeface="+mn-lt"/>
              </a:rPr>
              <a:t>The cost of c[1,2] is 2 (The key is 20, and the cost corresponding to key 20 is 2).</a:t>
            </a:r>
            <a:endParaRPr lang="en-US" sz="2400"/>
          </a:p>
          <a:p>
            <a:r>
              <a:rPr lang="en-US" sz="2400">
                <a:ea typeface="+mn-lt"/>
                <a:cs typeface="+mn-lt"/>
              </a:rPr>
              <a:t>The cost of c[2,3] is 6 (The key is 30, and the cost corresponding to key 30 is 6)</a:t>
            </a:r>
            <a:endParaRPr lang="en-US" sz="2400"/>
          </a:p>
          <a:p>
            <a:r>
              <a:rPr lang="en-US" sz="2400">
                <a:ea typeface="+mn-lt"/>
                <a:cs typeface="+mn-lt"/>
              </a:rPr>
              <a:t>The cost of c[3,4] is 3 (The key is 40, and the cost corresponding to key 40 is 3)</a:t>
            </a:r>
            <a:endParaRPr lang="en-US" sz="2400"/>
          </a:p>
          <a:p>
            <a:pPr marL="0" indent="0">
              <a:buNone/>
            </a:pPr>
            <a:endParaRPr lang="en-US" sz="2400" b="1">
              <a:cs typeface="Calibri"/>
            </a:endParaRPr>
          </a:p>
        </p:txBody>
      </p:sp>
    </p:spTree>
    <p:extLst>
      <p:ext uri="{BB962C8B-B14F-4D97-AF65-F5344CB8AC3E}">
        <p14:creationId xmlns:p14="http://schemas.microsoft.com/office/powerpoint/2010/main" val="17861239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22368F-1C6F-E89F-3B6B-8C7C77BC37B8}"/>
              </a:ext>
            </a:extLst>
          </p:cNvPr>
          <p:cNvSpPr>
            <a:spLocks noGrp="1"/>
          </p:cNvSpPr>
          <p:nvPr>
            <p:ph idx="1"/>
          </p:nvPr>
        </p:nvSpPr>
        <p:spPr>
          <a:xfrm>
            <a:off x="838200" y="612865"/>
            <a:ext cx="11084416" cy="5918267"/>
          </a:xfrm>
        </p:spPr>
        <p:txBody>
          <a:bodyPr vert="horz" lIns="91440" tIns="45720" rIns="91440" bIns="45720" rtlCol="0" anchor="t">
            <a:normAutofit/>
          </a:bodyPr>
          <a:lstStyle/>
          <a:p>
            <a:pPr algn="just"/>
            <a:r>
              <a:rPr lang="en-US" b="1">
                <a:ea typeface="+mn-lt"/>
                <a:cs typeface="+mn-lt"/>
              </a:rPr>
              <a:t>Now we will calculate the values where j-</a:t>
            </a:r>
            <a:r>
              <a:rPr lang="en-US" b="1" err="1">
                <a:ea typeface="+mn-lt"/>
                <a:cs typeface="+mn-lt"/>
              </a:rPr>
              <a:t>i</a:t>
            </a:r>
            <a:r>
              <a:rPr lang="en-US" b="1">
                <a:ea typeface="+mn-lt"/>
                <a:cs typeface="+mn-lt"/>
              </a:rPr>
              <a:t> = 2</a:t>
            </a:r>
            <a:endParaRPr lang="en-US">
              <a:cs typeface="Calibri" panose="020F0502020204030204"/>
            </a:endParaRPr>
          </a:p>
          <a:p>
            <a:pPr algn="just"/>
            <a:r>
              <a:rPr lang="en-US">
                <a:ea typeface="+mn-lt"/>
                <a:cs typeface="+mn-lt"/>
              </a:rPr>
              <a:t>When j=2, </a:t>
            </a:r>
            <a:r>
              <a:rPr lang="en-US" err="1">
                <a:ea typeface="+mn-lt"/>
                <a:cs typeface="+mn-lt"/>
              </a:rPr>
              <a:t>i</a:t>
            </a:r>
            <a:r>
              <a:rPr lang="en-US">
                <a:ea typeface="+mn-lt"/>
                <a:cs typeface="+mn-lt"/>
              </a:rPr>
              <a:t>=0 then j-</a:t>
            </a:r>
            <a:r>
              <a:rPr lang="en-US" err="1">
                <a:ea typeface="+mn-lt"/>
                <a:cs typeface="+mn-lt"/>
              </a:rPr>
              <a:t>i</a:t>
            </a:r>
            <a:r>
              <a:rPr lang="en-US">
                <a:ea typeface="+mn-lt"/>
                <a:cs typeface="+mn-lt"/>
              </a:rPr>
              <a:t> = 2</a:t>
            </a:r>
            <a:endParaRPr lang="en-US"/>
          </a:p>
          <a:p>
            <a:pPr algn="just"/>
            <a:r>
              <a:rPr lang="en-US">
                <a:ea typeface="+mn-lt"/>
                <a:cs typeface="+mn-lt"/>
              </a:rPr>
              <a:t>When j=3, </a:t>
            </a:r>
            <a:r>
              <a:rPr lang="en-US" err="1">
                <a:ea typeface="+mn-lt"/>
                <a:cs typeface="+mn-lt"/>
              </a:rPr>
              <a:t>i</a:t>
            </a:r>
            <a:r>
              <a:rPr lang="en-US">
                <a:ea typeface="+mn-lt"/>
                <a:cs typeface="+mn-lt"/>
              </a:rPr>
              <a:t>=1 then j-</a:t>
            </a:r>
            <a:r>
              <a:rPr lang="en-US" err="1">
                <a:ea typeface="+mn-lt"/>
                <a:cs typeface="+mn-lt"/>
              </a:rPr>
              <a:t>i</a:t>
            </a:r>
            <a:r>
              <a:rPr lang="en-US">
                <a:ea typeface="+mn-lt"/>
                <a:cs typeface="+mn-lt"/>
              </a:rPr>
              <a:t> = 2</a:t>
            </a:r>
            <a:endParaRPr lang="en-US"/>
          </a:p>
          <a:p>
            <a:pPr algn="just"/>
            <a:r>
              <a:rPr lang="en-US">
                <a:ea typeface="+mn-lt"/>
                <a:cs typeface="+mn-lt"/>
              </a:rPr>
              <a:t>When j=4, </a:t>
            </a:r>
            <a:r>
              <a:rPr lang="en-US" err="1">
                <a:ea typeface="+mn-lt"/>
                <a:cs typeface="+mn-lt"/>
              </a:rPr>
              <a:t>i</a:t>
            </a:r>
            <a:r>
              <a:rPr lang="en-US">
                <a:ea typeface="+mn-lt"/>
                <a:cs typeface="+mn-lt"/>
              </a:rPr>
              <a:t>=2 then j-</a:t>
            </a:r>
            <a:r>
              <a:rPr lang="en-US" err="1">
                <a:ea typeface="+mn-lt"/>
                <a:cs typeface="+mn-lt"/>
              </a:rPr>
              <a:t>i</a:t>
            </a:r>
            <a:r>
              <a:rPr lang="en-US">
                <a:ea typeface="+mn-lt"/>
                <a:cs typeface="+mn-lt"/>
              </a:rPr>
              <a:t> = 2</a:t>
            </a:r>
            <a:endParaRPr lang="en-US"/>
          </a:p>
          <a:p>
            <a:pPr algn="just"/>
            <a:r>
              <a:rPr lang="en-US">
                <a:ea typeface="+mn-lt"/>
                <a:cs typeface="+mn-lt"/>
              </a:rPr>
              <a:t>In this case, we will consider two keys.</a:t>
            </a:r>
            <a:endParaRPr lang="en-US">
              <a:cs typeface="Calibri"/>
            </a:endParaRPr>
          </a:p>
          <a:p>
            <a:pPr algn="just"/>
            <a:r>
              <a:rPr lang="en-US">
                <a:ea typeface="+mn-lt"/>
                <a:cs typeface="+mn-lt"/>
              </a:rPr>
              <a:t>When </a:t>
            </a:r>
            <a:r>
              <a:rPr lang="en-US" err="1">
                <a:ea typeface="+mn-lt"/>
                <a:cs typeface="+mn-lt"/>
              </a:rPr>
              <a:t>i</a:t>
            </a:r>
            <a:r>
              <a:rPr lang="en-US">
                <a:ea typeface="+mn-lt"/>
                <a:cs typeface="+mn-lt"/>
              </a:rPr>
              <a:t>=0 and j=2, then keys 10 and 20. There are two possible trees that can be made out from these two keys shown below:</a:t>
            </a:r>
            <a:endParaRPr lang="en-US"/>
          </a:p>
          <a:p>
            <a:endParaRPr lang="en-US">
              <a:cs typeface="Calibri"/>
            </a:endParaRPr>
          </a:p>
        </p:txBody>
      </p:sp>
      <p:pic>
        <p:nvPicPr>
          <p:cNvPr id="4" name="Picture 4" descr="Diagram&#10;&#10;Description automatically generated">
            <a:extLst>
              <a:ext uri="{FF2B5EF4-FFF2-40B4-BE49-F238E27FC236}">
                <a16:creationId xmlns:a16="http://schemas.microsoft.com/office/drawing/2014/main" id="{9DE6B29C-8D25-192B-5AEE-B4F7E9C498BD}"/>
              </a:ext>
            </a:extLst>
          </p:cNvPr>
          <p:cNvPicPr>
            <a:picLocks noChangeAspect="1"/>
          </p:cNvPicPr>
          <p:nvPr/>
        </p:nvPicPr>
        <p:blipFill>
          <a:blip r:embed="rId2"/>
          <a:stretch>
            <a:fillRect/>
          </a:stretch>
        </p:blipFill>
        <p:spPr>
          <a:xfrm>
            <a:off x="5463460" y="4573946"/>
            <a:ext cx="2381250" cy="1724025"/>
          </a:xfrm>
          <a:prstGeom prst="rect">
            <a:avLst/>
          </a:prstGeom>
        </p:spPr>
      </p:pic>
    </p:spTree>
    <p:extLst>
      <p:ext uri="{BB962C8B-B14F-4D97-AF65-F5344CB8AC3E}">
        <p14:creationId xmlns:p14="http://schemas.microsoft.com/office/powerpoint/2010/main" val="16442936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22368F-1C6F-E89F-3B6B-8C7C77BC37B8}"/>
              </a:ext>
            </a:extLst>
          </p:cNvPr>
          <p:cNvSpPr>
            <a:spLocks noGrp="1"/>
          </p:cNvSpPr>
          <p:nvPr>
            <p:ph idx="1"/>
          </p:nvPr>
        </p:nvSpPr>
        <p:spPr>
          <a:xfrm>
            <a:off x="119373" y="2438400"/>
            <a:ext cx="4526059" cy="3785419"/>
          </a:xfrm>
        </p:spPr>
        <p:txBody>
          <a:bodyPr vert="horz" lIns="91440" tIns="45720" rIns="91440" bIns="45720" rtlCol="0" anchor="t">
            <a:normAutofit/>
          </a:bodyPr>
          <a:lstStyle/>
          <a:p>
            <a:r>
              <a:rPr lang="en-US" sz="2600">
                <a:ea typeface="+mn-lt"/>
                <a:cs typeface="+mn-lt"/>
              </a:rPr>
              <a:t>In the first binary tree, cost would be: 4*1 + 2*2 = 8</a:t>
            </a:r>
            <a:endParaRPr lang="en-US" sz="2600">
              <a:ea typeface="Calibri"/>
              <a:cs typeface="Calibri"/>
            </a:endParaRPr>
          </a:p>
          <a:p>
            <a:r>
              <a:rPr lang="en-US" sz="2600">
                <a:ea typeface="+mn-lt"/>
                <a:cs typeface="+mn-lt"/>
              </a:rPr>
              <a:t>In the second binary tree, cost would be: 4*2 + 2*1 = 10</a:t>
            </a:r>
            <a:endParaRPr lang="en-US" sz="2600">
              <a:ea typeface="Calibri"/>
              <a:cs typeface="Calibri"/>
            </a:endParaRPr>
          </a:p>
          <a:p>
            <a:r>
              <a:rPr lang="en-US" sz="2600">
                <a:ea typeface="+mn-lt"/>
                <a:cs typeface="+mn-lt"/>
              </a:rPr>
              <a:t>The minimum cost is 8; therefore, c[0,2] = 8</a:t>
            </a:r>
          </a:p>
          <a:p>
            <a:endParaRPr lang="en-US" sz="2600">
              <a:ea typeface="Calibri"/>
              <a:cs typeface="Calibri" panose="020F0502020204030204"/>
            </a:endParaRPr>
          </a:p>
        </p:txBody>
      </p:sp>
      <p:sp>
        <p:nvSpPr>
          <p:cNvPr id="8" name="Rectangle 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A picture containing calendar&#10;&#10;Description automatically generated">
            <a:extLst>
              <a:ext uri="{FF2B5EF4-FFF2-40B4-BE49-F238E27FC236}">
                <a16:creationId xmlns:a16="http://schemas.microsoft.com/office/drawing/2014/main" id="{F63318B2-A390-6AD1-9FE4-6981068C7209}"/>
              </a:ext>
            </a:extLst>
          </p:cNvPr>
          <p:cNvPicPr>
            <a:picLocks noChangeAspect="1"/>
          </p:cNvPicPr>
          <p:nvPr/>
        </p:nvPicPr>
        <p:blipFill>
          <a:blip r:embed="rId2"/>
          <a:stretch>
            <a:fillRect/>
          </a:stretch>
        </p:blipFill>
        <p:spPr>
          <a:xfrm>
            <a:off x="5405862" y="1033643"/>
            <a:ext cx="6019331" cy="4787467"/>
          </a:xfrm>
          <a:prstGeom prst="rect">
            <a:avLst/>
          </a:prstGeom>
          <a:effectLst/>
        </p:spPr>
      </p:pic>
    </p:spTree>
    <p:extLst>
      <p:ext uri="{BB962C8B-B14F-4D97-AF65-F5344CB8AC3E}">
        <p14:creationId xmlns:p14="http://schemas.microsoft.com/office/powerpoint/2010/main" val="3802953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944015-0DB5-39C4-ED6F-177F79A92963}"/>
              </a:ext>
            </a:extLst>
          </p:cNvPr>
          <p:cNvSpPr>
            <a:spLocks noGrp="1"/>
          </p:cNvSpPr>
          <p:nvPr>
            <p:ph idx="1"/>
          </p:nvPr>
        </p:nvSpPr>
        <p:spPr>
          <a:xfrm>
            <a:off x="838200" y="612865"/>
            <a:ext cx="11020022" cy="5564098"/>
          </a:xfrm>
        </p:spPr>
        <p:txBody>
          <a:bodyPr vert="horz" lIns="91440" tIns="45720" rIns="91440" bIns="45720" rtlCol="0" anchor="t">
            <a:normAutofit/>
          </a:bodyPr>
          <a:lstStyle/>
          <a:p>
            <a:pPr algn="just"/>
            <a:r>
              <a:rPr lang="en-US">
                <a:ea typeface="+mn-lt"/>
                <a:cs typeface="+mn-lt"/>
              </a:rPr>
              <a:t>When </a:t>
            </a:r>
            <a:r>
              <a:rPr lang="en-US" err="1">
                <a:ea typeface="+mn-lt"/>
                <a:cs typeface="+mn-lt"/>
              </a:rPr>
              <a:t>i</a:t>
            </a:r>
            <a:r>
              <a:rPr lang="en-US">
                <a:ea typeface="+mn-lt"/>
                <a:cs typeface="+mn-lt"/>
              </a:rPr>
              <a:t>=1 and j=3, then keys 20 and 30. There are two possible trees that can be made out from these two keys shown below:</a:t>
            </a:r>
            <a:endParaRPr lang="en-US">
              <a:cs typeface="Calibri" panose="020F0502020204030204"/>
            </a:endParaRPr>
          </a:p>
          <a:p>
            <a:pPr lvl="1" algn="just"/>
            <a:r>
              <a:rPr lang="en-US" sz="2800">
                <a:ea typeface="+mn-lt"/>
                <a:cs typeface="+mn-lt"/>
              </a:rPr>
              <a:t>In the first binary tree, cost would be: 1*2 + 2*6 = 14</a:t>
            </a:r>
            <a:endParaRPr lang="en-US" sz="2800">
              <a:cs typeface="Calibri"/>
            </a:endParaRPr>
          </a:p>
          <a:p>
            <a:pPr lvl="1" algn="just"/>
            <a:r>
              <a:rPr lang="en-US" sz="2800">
                <a:ea typeface="+mn-lt"/>
                <a:cs typeface="+mn-lt"/>
              </a:rPr>
              <a:t>In the second binary tree, cost would be: 1*6 + 2*2 = 10</a:t>
            </a:r>
            <a:endParaRPr lang="en-US" sz="2800">
              <a:cs typeface="Calibri"/>
            </a:endParaRPr>
          </a:p>
          <a:p>
            <a:pPr lvl="1" algn="just"/>
            <a:r>
              <a:rPr lang="en-US" sz="2800">
                <a:ea typeface="+mn-lt"/>
                <a:cs typeface="+mn-lt"/>
              </a:rPr>
              <a:t>The minimum cost is 10; therefore, c[1,3] = 10</a:t>
            </a:r>
            <a:endParaRPr lang="en-US" sz="2800">
              <a:cs typeface="Calibri"/>
            </a:endParaRPr>
          </a:p>
          <a:p>
            <a:pPr algn="just">
              <a:buFont typeface="Arial"/>
              <a:buChar char="•"/>
            </a:pPr>
            <a:r>
              <a:rPr lang="en-US">
                <a:ea typeface="+mn-lt"/>
                <a:cs typeface="+mn-lt"/>
              </a:rPr>
              <a:t>When </a:t>
            </a:r>
            <a:r>
              <a:rPr lang="en-US" err="1">
                <a:ea typeface="+mn-lt"/>
                <a:cs typeface="+mn-lt"/>
              </a:rPr>
              <a:t>i</a:t>
            </a:r>
            <a:r>
              <a:rPr lang="en-US">
                <a:ea typeface="+mn-lt"/>
                <a:cs typeface="+mn-lt"/>
              </a:rPr>
              <a:t>=2 and j=4, we will consider the keys at 3 and 4, i.e., 30 and 40. There are two possible trees that can be made out from these two keys shown as below:</a:t>
            </a:r>
          </a:p>
          <a:p>
            <a:pPr lvl="1" algn="just">
              <a:buFont typeface="Arial"/>
              <a:buChar char="•"/>
            </a:pPr>
            <a:r>
              <a:rPr lang="en-US" sz="2800">
                <a:ea typeface="+mn-lt"/>
                <a:cs typeface="+mn-lt"/>
              </a:rPr>
              <a:t>In the first binary tree, cost would be: 1*6 + 2*3 = 12</a:t>
            </a:r>
          </a:p>
          <a:p>
            <a:pPr lvl="1" algn="just">
              <a:buFont typeface="Arial"/>
              <a:buChar char="•"/>
            </a:pPr>
            <a:r>
              <a:rPr lang="en-US" sz="2800">
                <a:ea typeface="+mn-lt"/>
                <a:cs typeface="+mn-lt"/>
              </a:rPr>
              <a:t>In the second binary tree, cost would be: 1*3 + 2*6 = 15</a:t>
            </a:r>
          </a:p>
          <a:p>
            <a:pPr lvl="1" algn="just">
              <a:buFont typeface="Arial"/>
              <a:buChar char="•"/>
            </a:pPr>
            <a:r>
              <a:rPr lang="en-US" sz="2800">
                <a:ea typeface="+mn-lt"/>
                <a:cs typeface="+mn-lt"/>
              </a:rPr>
              <a:t>The minimum cost is 12, therefore, c[2,4] = 12</a:t>
            </a:r>
            <a:endParaRPr lang="en-US" sz="2800">
              <a:cs typeface="Calibri"/>
            </a:endParaRPr>
          </a:p>
          <a:p>
            <a:pPr marL="0" indent="0">
              <a:buNone/>
            </a:pPr>
            <a:endParaRPr lang="en-US">
              <a:cs typeface="Calibri"/>
            </a:endParaRPr>
          </a:p>
        </p:txBody>
      </p:sp>
    </p:spTree>
    <p:extLst>
      <p:ext uri="{BB962C8B-B14F-4D97-AF65-F5344CB8AC3E}">
        <p14:creationId xmlns:p14="http://schemas.microsoft.com/office/powerpoint/2010/main" val="30460800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descr="A picture containing calendar&#10;&#10;Description automatically generated">
            <a:extLst>
              <a:ext uri="{FF2B5EF4-FFF2-40B4-BE49-F238E27FC236}">
                <a16:creationId xmlns:a16="http://schemas.microsoft.com/office/drawing/2014/main" id="{34A3DD81-DCC2-CC51-8DE2-ACAA5399F436}"/>
              </a:ext>
            </a:extLst>
          </p:cNvPr>
          <p:cNvPicPr>
            <a:picLocks noGrp="1" noChangeAspect="1"/>
          </p:cNvPicPr>
          <p:nvPr>
            <p:ph idx="1"/>
          </p:nvPr>
        </p:nvPicPr>
        <p:blipFill>
          <a:blip r:embed="rId2"/>
          <a:stretch>
            <a:fillRect/>
          </a:stretch>
        </p:blipFill>
        <p:spPr>
          <a:xfrm>
            <a:off x="2573119" y="643466"/>
            <a:ext cx="7045761" cy="5571067"/>
          </a:xfrm>
          <a:prstGeom prst="rect">
            <a:avLst/>
          </a:prstGeom>
        </p:spPr>
      </p:pic>
    </p:spTree>
    <p:extLst>
      <p:ext uri="{BB962C8B-B14F-4D97-AF65-F5344CB8AC3E}">
        <p14:creationId xmlns:p14="http://schemas.microsoft.com/office/powerpoint/2010/main" val="1768062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110</Slides>
  <Notes>0</Notes>
  <HiddenSlides>0</HiddenSlides>
  <ScaleCrop>false</ScaleCrop>
  <HeadingPairs>
    <vt:vector size="4" baseType="variant">
      <vt:variant>
        <vt:lpstr>Theme</vt:lpstr>
      </vt:variant>
      <vt:variant>
        <vt:i4>1</vt:i4>
      </vt:variant>
      <vt:variant>
        <vt:lpstr>Slide Titles</vt:lpstr>
      </vt:variant>
      <vt:variant>
        <vt:i4>110</vt:i4>
      </vt:variant>
    </vt:vector>
  </HeadingPairs>
  <TitlesOfParts>
    <vt:vector size="111" baseType="lpstr">
      <vt:lpstr>office theme</vt:lpstr>
      <vt:lpstr>Dynamic Programming</vt:lpstr>
      <vt:lpstr>Course Outline</vt:lpstr>
      <vt:lpstr>Dynamic Programming</vt:lpstr>
      <vt:lpstr>Dynamic Programming</vt:lpstr>
      <vt:lpstr>Dynamic Programming</vt:lpstr>
      <vt:lpstr>Dynamic Programming</vt:lpstr>
      <vt:lpstr>Dynamic Programming</vt:lpstr>
      <vt:lpstr>Multi Stage Graphs</vt:lpstr>
      <vt:lpstr>Multi Stage Graphs</vt:lpstr>
      <vt:lpstr>Multi Stage Graphs</vt:lpstr>
      <vt:lpstr>Multi Stage Graphs</vt:lpstr>
      <vt:lpstr>Multi Stage Graphs</vt:lpstr>
      <vt:lpstr>Multi Stage Graphs</vt:lpstr>
      <vt:lpstr>Multi Stage Graphs</vt:lpstr>
      <vt:lpstr>Multi Stage Graphs</vt:lpstr>
      <vt:lpstr>Multi Stage Graphs</vt:lpstr>
      <vt:lpstr>Multi Stage Graphs</vt:lpstr>
      <vt:lpstr>Multi Stage Graphs</vt:lpstr>
      <vt:lpstr>Multi Stage Graphs</vt:lpstr>
      <vt:lpstr>Multi Stage Graphs</vt:lpstr>
      <vt:lpstr>Multi Stage Graphs</vt:lpstr>
      <vt:lpstr>Multi Stage Graphs</vt:lpstr>
      <vt:lpstr>Multi Stage Graphs</vt:lpstr>
      <vt:lpstr>Multi Stage Graphs</vt:lpstr>
      <vt:lpstr>PowerPoint Presentation</vt:lpstr>
      <vt:lpstr>All pairs shortest paths</vt:lpstr>
      <vt:lpstr>All pairs shortest paths (Floyd-Warshall)</vt:lpstr>
      <vt:lpstr>All pairs shortest paths</vt:lpstr>
      <vt:lpstr>All pairs shortest paths</vt:lpstr>
      <vt:lpstr>All pairs shortest paths</vt:lpstr>
      <vt:lpstr>All pairs shortest paths</vt:lpstr>
      <vt:lpstr>All pairs shortest paths</vt:lpstr>
      <vt:lpstr>All pairs shortest paths</vt:lpstr>
      <vt:lpstr>All pairs shortest paths</vt:lpstr>
      <vt:lpstr>All pairs shortest paths</vt:lpstr>
      <vt:lpstr>PowerPoint Presentation</vt:lpstr>
      <vt:lpstr>Single Source Shortest Path: General Weights (Bellman Ford Algorithm)</vt:lpstr>
      <vt:lpstr>PowerPoint Presentation</vt:lpstr>
      <vt:lpstr>PowerPoint Presentation</vt:lpstr>
      <vt:lpstr>Problem 1</vt:lpstr>
      <vt:lpstr>Problem 2</vt:lpstr>
      <vt:lpstr>Problem 3</vt:lpstr>
      <vt:lpstr>Problem 4</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0/1 - Knapsack Problem</vt:lpstr>
      <vt:lpstr>String Editing Problem</vt:lpstr>
      <vt:lpstr>String Editing Problem</vt:lpstr>
      <vt:lpstr>String Editing Problem</vt:lpstr>
      <vt:lpstr>String Editing Problem</vt:lpstr>
      <vt:lpstr>Reliability Design</vt:lpstr>
      <vt:lpstr>PowerPoint Presentation</vt:lpstr>
      <vt:lpstr>Reliability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TSP</vt:lpstr>
      <vt:lpstr>PowerPoint Presentation</vt:lpstr>
      <vt:lpstr>PowerPoint Presentation</vt:lpstr>
      <vt:lpstr>PowerPoint Presentation</vt:lpstr>
      <vt:lpstr>PowerPoint Presentation</vt:lpstr>
      <vt:lpstr>PowerPoint Presentation</vt:lpstr>
      <vt:lpstr>PowerPoint Presentation</vt:lpstr>
      <vt:lpstr>Optimal Binary Search Tree</vt:lpstr>
      <vt:lpstr>Optimal Binary Search Tree</vt:lpstr>
      <vt:lpstr>Optimal Binary Search Tree</vt:lpstr>
      <vt:lpstr>PowerPoint Presentation</vt:lpstr>
      <vt:lpstr>PowerPoint Presentation</vt:lpstr>
      <vt:lpstr>Dynamic Approach Optimal Binary Search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c:title>
  <dc:creator/>
  <cp:revision>68</cp:revision>
  <dcterms:created xsi:type="dcterms:W3CDTF">2022-12-16T16:25:23Z</dcterms:created>
  <dcterms:modified xsi:type="dcterms:W3CDTF">2024-06-10T01:05:37Z</dcterms:modified>
</cp:coreProperties>
</file>